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2" r:id="rId4"/>
    <p:sldId id="291" r:id="rId5"/>
    <p:sldId id="292" r:id="rId6"/>
    <p:sldId id="260" r:id="rId7"/>
    <p:sldId id="295" r:id="rId8"/>
    <p:sldId id="294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E2D5"/>
    <a:srgbClr val="670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44626" autoAdjust="0"/>
  </p:normalViewPr>
  <p:slideViewPr>
    <p:cSldViewPr snapToGrid="0" snapToObjects="1">
      <p:cViewPr varScale="1">
        <p:scale>
          <a:sx n="35" d="100"/>
          <a:sy n="35" d="100"/>
        </p:scale>
        <p:origin x="248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2FE4DC-85F8-4386-B3CA-3414A5AD1A57}" type="doc">
      <dgm:prSet loTypeId="urn:microsoft.com/office/officeart/2005/8/layout/radial6" loCatId="cycle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da-DK"/>
        </a:p>
      </dgm:t>
    </dgm:pt>
    <dgm:pt modelId="{06335F73-7A81-46B8-946A-6F0AD9431BEA}">
      <dgm:prSet phldrT="[Tekst]" custT="1"/>
      <dgm:spPr/>
      <dgm:t>
        <a:bodyPr/>
        <a:lstStyle/>
        <a:p>
          <a:r>
            <a:rPr lang="da-DK" sz="1800" b="1" dirty="0"/>
            <a:t>Omsorgens dilemmaer</a:t>
          </a:r>
        </a:p>
      </dgm:t>
    </dgm:pt>
    <dgm:pt modelId="{436F2D87-7F4E-4128-A19E-6E4EC4636F71}" type="parTrans" cxnId="{4E010C6D-3248-4A99-B3B4-66A6E50148F4}">
      <dgm:prSet/>
      <dgm:spPr/>
      <dgm:t>
        <a:bodyPr/>
        <a:lstStyle/>
        <a:p>
          <a:endParaRPr lang="da-DK"/>
        </a:p>
      </dgm:t>
    </dgm:pt>
    <dgm:pt modelId="{141AEA19-2648-46BB-B2F5-9D476191DBB9}" type="sibTrans" cxnId="{4E010C6D-3248-4A99-B3B4-66A6E50148F4}">
      <dgm:prSet/>
      <dgm:spPr/>
      <dgm:t>
        <a:bodyPr/>
        <a:lstStyle/>
        <a:p>
          <a:endParaRPr lang="da-DK"/>
        </a:p>
      </dgm:t>
    </dgm:pt>
    <dgm:pt modelId="{B0C94584-DFC1-45FA-A666-799BCBFA4D12}">
      <dgm:prSet phldrT="[Tekst]" custT="1"/>
      <dgm:spPr/>
      <dgm:t>
        <a:bodyPr/>
        <a:lstStyle/>
        <a:p>
          <a:r>
            <a:rPr lang="da-DK" sz="1100" b="1" dirty="0"/>
            <a:t>Ledelsens dilemma</a:t>
          </a:r>
        </a:p>
      </dgm:t>
    </dgm:pt>
    <dgm:pt modelId="{A4E0294A-948A-404C-B16F-2183E0ED184C}" type="parTrans" cxnId="{C22D44E6-4DF3-412F-8023-C8627270E9D2}">
      <dgm:prSet/>
      <dgm:spPr/>
      <dgm:t>
        <a:bodyPr/>
        <a:lstStyle/>
        <a:p>
          <a:endParaRPr lang="da-DK"/>
        </a:p>
      </dgm:t>
    </dgm:pt>
    <dgm:pt modelId="{0B842340-AD38-4528-82A0-97C123E372E4}" type="sibTrans" cxnId="{C22D44E6-4DF3-412F-8023-C8627270E9D2}">
      <dgm:prSet/>
      <dgm:spPr/>
      <dgm:t>
        <a:bodyPr/>
        <a:lstStyle/>
        <a:p>
          <a:endParaRPr lang="da-DK"/>
        </a:p>
      </dgm:t>
    </dgm:pt>
    <dgm:pt modelId="{858E98A2-4AC9-4799-BA5E-F7FB306A59E1}">
      <dgm:prSet phldrT="[Tekst]" custT="1"/>
      <dgm:spPr/>
      <dgm:t>
        <a:bodyPr/>
        <a:lstStyle/>
        <a:p>
          <a:r>
            <a:rPr lang="da-DK" sz="1100" b="1" dirty="0" err="1"/>
            <a:t>Standard-iseringens</a:t>
          </a:r>
          <a:r>
            <a:rPr lang="da-DK" sz="1100" b="1" dirty="0"/>
            <a:t> dilemma</a:t>
          </a:r>
        </a:p>
      </dgm:t>
    </dgm:pt>
    <dgm:pt modelId="{0C654F46-D1ED-4113-98D1-9112FAB17F88}" type="parTrans" cxnId="{E1BE91ED-251A-488E-BB75-84CC417FAA8C}">
      <dgm:prSet/>
      <dgm:spPr/>
      <dgm:t>
        <a:bodyPr/>
        <a:lstStyle/>
        <a:p>
          <a:endParaRPr lang="da-DK"/>
        </a:p>
      </dgm:t>
    </dgm:pt>
    <dgm:pt modelId="{EB14CADB-8810-454C-875C-4FA29165430D}" type="sibTrans" cxnId="{E1BE91ED-251A-488E-BB75-84CC417FAA8C}">
      <dgm:prSet/>
      <dgm:spPr/>
      <dgm:t>
        <a:bodyPr/>
        <a:lstStyle/>
        <a:p>
          <a:endParaRPr lang="da-DK"/>
        </a:p>
      </dgm:t>
    </dgm:pt>
    <dgm:pt modelId="{99755807-9C3B-4FDD-90D7-B111636F2E69}">
      <dgm:prSet phldrT="[Tekst]" custT="1"/>
      <dgm:spPr/>
      <dgm:t>
        <a:bodyPr/>
        <a:lstStyle/>
        <a:p>
          <a:r>
            <a:rPr lang="da-DK" sz="1100" b="1" dirty="0"/>
            <a:t>De professionelles dilemma</a:t>
          </a:r>
        </a:p>
      </dgm:t>
    </dgm:pt>
    <dgm:pt modelId="{02E6CE25-C79D-48DE-A3F6-2AD6320DEFE1}" type="parTrans" cxnId="{FA381BD9-2A88-4D03-ABC9-E6AA417C490B}">
      <dgm:prSet/>
      <dgm:spPr/>
      <dgm:t>
        <a:bodyPr/>
        <a:lstStyle/>
        <a:p>
          <a:endParaRPr lang="da-DK"/>
        </a:p>
      </dgm:t>
    </dgm:pt>
    <dgm:pt modelId="{D131408F-494C-48AB-8ED8-C60657CC70DA}" type="sibTrans" cxnId="{FA381BD9-2A88-4D03-ABC9-E6AA417C490B}">
      <dgm:prSet/>
      <dgm:spPr/>
      <dgm:t>
        <a:bodyPr/>
        <a:lstStyle/>
        <a:p>
          <a:endParaRPr lang="da-DK"/>
        </a:p>
      </dgm:t>
    </dgm:pt>
    <dgm:pt modelId="{D675A271-29A9-4CDC-947E-29BF30554765}">
      <dgm:prSet phldrT="[Tekst]" custT="1"/>
      <dgm:spPr/>
      <dgm:t>
        <a:bodyPr/>
        <a:lstStyle/>
        <a:p>
          <a:r>
            <a:rPr lang="da-DK" sz="1100" b="1" dirty="0"/>
            <a:t>Patient- dilemmaer</a:t>
          </a:r>
        </a:p>
      </dgm:t>
    </dgm:pt>
    <dgm:pt modelId="{10D728BB-21D4-4832-94A2-2B4068496898}" type="parTrans" cxnId="{30BC1644-E325-47B4-9FC7-2EF8B76D03D3}">
      <dgm:prSet/>
      <dgm:spPr/>
      <dgm:t>
        <a:bodyPr/>
        <a:lstStyle/>
        <a:p>
          <a:endParaRPr lang="da-DK"/>
        </a:p>
      </dgm:t>
    </dgm:pt>
    <dgm:pt modelId="{016E872D-C55C-4BDB-A9B3-0D96CF1A9E4E}" type="sibTrans" cxnId="{30BC1644-E325-47B4-9FC7-2EF8B76D03D3}">
      <dgm:prSet/>
      <dgm:spPr/>
      <dgm:t>
        <a:bodyPr/>
        <a:lstStyle/>
        <a:p>
          <a:endParaRPr lang="da-DK"/>
        </a:p>
      </dgm:t>
    </dgm:pt>
    <dgm:pt modelId="{AAA6AE5D-078A-47C8-BC6B-233FC7A7C968}">
      <dgm:prSet custT="1"/>
      <dgm:spPr/>
      <dgm:t>
        <a:bodyPr/>
        <a:lstStyle/>
        <a:p>
          <a:r>
            <a:rPr lang="da-DK" sz="1100" b="1" dirty="0"/>
            <a:t>Tidens dilemma</a:t>
          </a:r>
        </a:p>
      </dgm:t>
    </dgm:pt>
    <dgm:pt modelId="{00EA129B-BA0F-4812-9371-0F544D1461B7}" type="parTrans" cxnId="{2A44EFEB-3444-4E6B-AB7E-066EEC4FE2A4}">
      <dgm:prSet/>
      <dgm:spPr/>
      <dgm:t>
        <a:bodyPr/>
        <a:lstStyle/>
        <a:p>
          <a:endParaRPr lang="da-DK"/>
        </a:p>
      </dgm:t>
    </dgm:pt>
    <dgm:pt modelId="{2DBA204E-988F-4E22-BA10-FF0681461FC9}" type="sibTrans" cxnId="{2A44EFEB-3444-4E6B-AB7E-066EEC4FE2A4}">
      <dgm:prSet/>
      <dgm:spPr/>
      <dgm:t>
        <a:bodyPr/>
        <a:lstStyle/>
        <a:p>
          <a:endParaRPr lang="da-DK"/>
        </a:p>
      </dgm:t>
    </dgm:pt>
    <dgm:pt modelId="{EBC1049F-1FA1-4815-9E25-EAFACBCEFAB6}">
      <dgm:prSet custT="1"/>
      <dgm:spPr/>
      <dgm:t>
        <a:bodyPr/>
        <a:lstStyle/>
        <a:p>
          <a:r>
            <a:rPr lang="da-DK" sz="1100" b="1" dirty="0"/>
            <a:t>Uddannelsens dilemma</a:t>
          </a:r>
        </a:p>
      </dgm:t>
    </dgm:pt>
    <dgm:pt modelId="{324A301E-DB89-4430-9437-E701FA5E291E}" type="parTrans" cxnId="{70CA7904-470A-4C6E-A5B0-116316CD99CA}">
      <dgm:prSet/>
      <dgm:spPr/>
      <dgm:t>
        <a:bodyPr/>
        <a:lstStyle/>
        <a:p>
          <a:endParaRPr lang="da-DK"/>
        </a:p>
      </dgm:t>
    </dgm:pt>
    <dgm:pt modelId="{1D6D0B84-337B-48A0-8848-E438A82B7AEB}" type="sibTrans" cxnId="{70CA7904-470A-4C6E-A5B0-116316CD99CA}">
      <dgm:prSet/>
      <dgm:spPr/>
      <dgm:t>
        <a:bodyPr/>
        <a:lstStyle/>
        <a:p>
          <a:endParaRPr lang="da-DK"/>
        </a:p>
      </dgm:t>
    </dgm:pt>
    <dgm:pt modelId="{83FFF9B1-F6FA-40F5-82C2-F8F3F4AD820D}" type="pres">
      <dgm:prSet presAssocID="{042FE4DC-85F8-4386-B3CA-3414A5AD1A5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9597E72-BFAA-47B0-BA82-EE215AA4060D}" type="pres">
      <dgm:prSet presAssocID="{06335F73-7A81-46B8-946A-6F0AD9431BEA}" presName="centerShape" presStyleLbl="node0" presStyleIdx="0" presStyleCnt="1" custScaleX="118436" custScaleY="118435"/>
      <dgm:spPr/>
    </dgm:pt>
    <dgm:pt modelId="{59D06933-7347-47D5-A7DD-BB1AA6603B7D}" type="pres">
      <dgm:prSet presAssocID="{B0C94584-DFC1-45FA-A666-799BCBFA4D12}" presName="node" presStyleLbl="node1" presStyleIdx="0" presStyleCnt="6" custScaleX="127638" custScaleY="127638">
        <dgm:presLayoutVars>
          <dgm:bulletEnabled val="1"/>
        </dgm:presLayoutVars>
      </dgm:prSet>
      <dgm:spPr/>
    </dgm:pt>
    <dgm:pt modelId="{213C4F04-53CB-4E4C-BFB5-3E425B69FB7A}" type="pres">
      <dgm:prSet presAssocID="{B0C94584-DFC1-45FA-A666-799BCBFA4D12}" presName="dummy" presStyleCnt="0"/>
      <dgm:spPr/>
    </dgm:pt>
    <dgm:pt modelId="{8142B8C9-255F-4D28-B2E8-54781085242B}" type="pres">
      <dgm:prSet presAssocID="{0B842340-AD38-4528-82A0-97C123E372E4}" presName="sibTrans" presStyleLbl="sibTrans2D1" presStyleIdx="0" presStyleCnt="6"/>
      <dgm:spPr/>
    </dgm:pt>
    <dgm:pt modelId="{9F47EECA-01E3-4C67-9B9D-5AE08B35277C}" type="pres">
      <dgm:prSet presAssocID="{858E98A2-4AC9-4799-BA5E-F7FB306A59E1}" presName="node" presStyleLbl="node1" presStyleIdx="1" presStyleCnt="6" custScaleX="128010" custScaleY="128010">
        <dgm:presLayoutVars>
          <dgm:bulletEnabled val="1"/>
        </dgm:presLayoutVars>
      </dgm:prSet>
      <dgm:spPr/>
    </dgm:pt>
    <dgm:pt modelId="{173FABE3-EA6D-4F32-B0FA-1E1942D10C1E}" type="pres">
      <dgm:prSet presAssocID="{858E98A2-4AC9-4799-BA5E-F7FB306A59E1}" presName="dummy" presStyleCnt="0"/>
      <dgm:spPr/>
    </dgm:pt>
    <dgm:pt modelId="{1EAA4BC6-B017-49E0-B47B-73075EE8FC60}" type="pres">
      <dgm:prSet presAssocID="{EB14CADB-8810-454C-875C-4FA29165430D}" presName="sibTrans" presStyleLbl="sibTrans2D1" presStyleIdx="1" presStyleCnt="6"/>
      <dgm:spPr/>
    </dgm:pt>
    <dgm:pt modelId="{898698C1-7B94-455A-9810-1482E6A82FC4}" type="pres">
      <dgm:prSet presAssocID="{99755807-9C3B-4FDD-90D7-B111636F2E69}" presName="node" presStyleLbl="node1" presStyleIdx="2" presStyleCnt="6" custScaleX="138240" custScaleY="138240">
        <dgm:presLayoutVars>
          <dgm:bulletEnabled val="1"/>
        </dgm:presLayoutVars>
      </dgm:prSet>
      <dgm:spPr/>
    </dgm:pt>
    <dgm:pt modelId="{C4DB6295-6BB3-47F4-9089-7BA15E4998E4}" type="pres">
      <dgm:prSet presAssocID="{99755807-9C3B-4FDD-90D7-B111636F2E69}" presName="dummy" presStyleCnt="0"/>
      <dgm:spPr/>
    </dgm:pt>
    <dgm:pt modelId="{333FFC74-FA7B-4815-BBA7-207740499973}" type="pres">
      <dgm:prSet presAssocID="{D131408F-494C-48AB-8ED8-C60657CC70DA}" presName="sibTrans" presStyleLbl="sibTrans2D1" presStyleIdx="2" presStyleCnt="6"/>
      <dgm:spPr/>
    </dgm:pt>
    <dgm:pt modelId="{ACBF2E50-FD31-4CCE-AFD0-FE5E8B00BC07}" type="pres">
      <dgm:prSet presAssocID="{D675A271-29A9-4CDC-947E-29BF30554765}" presName="node" presStyleLbl="node1" presStyleIdx="3" presStyleCnt="6" custScaleX="128532" custScaleY="128532">
        <dgm:presLayoutVars>
          <dgm:bulletEnabled val="1"/>
        </dgm:presLayoutVars>
      </dgm:prSet>
      <dgm:spPr/>
    </dgm:pt>
    <dgm:pt modelId="{A2007AC9-7F4E-497A-A425-901E1DC89921}" type="pres">
      <dgm:prSet presAssocID="{D675A271-29A9-4CDC-947E-29BF30554765}" presName="dummy" presStyleCnt="0"/>
      <dgm:spPr/>
    </dgm:pt>
    <dgm:pt modelId="{C9278CC1-720D-443F-B963-166E806386B2}" type="pres">
      <dgm:prSet presAssocID="{016E872D-C55C-4BDB-A9B3-0D96CF1A9E4E}" presName="sibTrans" presStyleLbl="sibTrans2D1" presStyleIdx="3" presStyleCnt="6"/>
      <dgm:spPr/>
    </dgm:pt>
    <dgm:pt modelId="{D90B0CF4-0D67-4ACA-9D92-BAADA50E6FDC}" type="pres">
      <dgm:prSet presAssocID="{EBC1049F-1FA1-4815-9E25-EAFACBCEFAB6}" presName="node" presStyleLbl="node1" presStyleIdx="4" presStyleCnt="6" custScaleX="131864" custScaleY="131864">
        <dgm:presLayoutVars>
          <dgm:bulletEnabled val="1"/>
        </dgm:presLayoutVars>
      </dgm:prSet>
      <dgm:spPr/>
    </dgm:pt>
    <dgm:pt modelId="{A9EC682F-331A-45EB-96B0-198170B173CE}" type="pres">
      <dgm:prSet presAssocID="{EBC1049F-1FA1-4815-9E25-EAFACBCEFAB6}" presName="dummy" presStyleCnt="0"/>
      <dgm:spPr/>
    </dgm:pt>
    <dgm:pt modelId="{E8671E61-2D11-4521-A385-A6383E0F5A30}" type="pres">
      <dgm:prSet presAssocID="{1D6D0B84-337B-48A0-8848-E438A82B7AEB}" presName="sibTrans" presStyleLbl="sibTrans2D1" presStyleIdx="4" presStyleCnt="6"/>
      <dgm:spPr/>
    </dgm:pt>
    <dgm:pt modelId="{FBD9E7C3-21D0-468F-B271-E7415D7267F4}" type="pres">
      <dgm:prSet presAssocID="{AAA6AE5D-078A-47C8-BC6B-233FC7A7C968}" presName="node" presStyleLbl="node1" presStyleIdx="5" presStyleCnt="6" custScaleX="127272" custScaleY="127272">
        <dgm:presLayoutVars>
          <dgm:bulletEnabled val="1"/>
        </dgm:presLayoutVars>
      </dgm:prSet>
      <dgm:spPr/>
    </dgm:pt>
    <dgm:pt modelId="{86016F5C-B8F4-41AE-A5E1-5C5C75A78C3A}" type="pres">
      <dgm:prSet presAssocID="{AAA6AE5D-078A-47C8-BC6B-233FC7A7C968}" presName="dummy" presStyleCnt="0"/>
      <dgm:spPr/>
    </dgm:pt>
    <dgm:pt modelId="{2F4D7AD2-6C2A-43EB-8C26-890C2CF66971}" type="pres">
      <dgm:prSet presAssocID="{2DBA204E-988F-4E22-BA10-FF0681461FC9}" presName="sibTrans" presStyleLbl="sibTrans2D1" presStyleIdx="5" presStyleCnt="6"/>
      <dgm:spPr/>
    </dgm:pt>
  </dgm:ptLst>
  <dgm:cxnLst>
    <dgm:cxn modelId="{70CA7904-470A-4C6E-A5B0-116316CD99CA}" srcId="{06335F73-7A81-46B8-946A-6F0AD9431BEA}" destId="{EBC1049F-1FA1-4815-9E25-EAFACBCEFAB6}" srcOrd="4" destOrd="0" parTransId="{324A301E-DB89-4430-9437-E701FA5E291E}" sibTransId="{1D6D0B84-337B-48A0-8848-E438A82B7AEB}"/>
    <dgm:cxn modelId="{65C5DF0A-CD8C-4602-B8E8-BE1DF328EA6D}" type="presOf" srcId="{2DBA204E-988F-4E22-BA10-FF0681461FC9}" destId="{2F4D7AD2-6C2A-43EB-8C26-890C2CF66971}" srcOrd="0" destOrd="0" presId="urn:microsoft.com/office/officeart/2005/8/layout/radial6"/>
    <dgm:cxn modelId="{C6547324-C3E9-43B8-BDB4-8013AFEACBD1}" type="presOf" srcId="{06335F73-7A81-46B8-946A-6F0AD9431BEA}" destId="{C9597E72-BFAA-47B0-BA82-EE215AA4060D}" srcOrd="0" destOrd="0" presId="urn:microsoft.com/office/officeart/2005/8/layout/radial6"/>
    <dgm:cxn modelId="{EE2D5E3D-D3AC-4CA4-81A3-EF07FAE3C5CB}" type="presOf" srcId="{858E98A2-4AC9-4799-BA5E-F7FB306A59E1}" destId="{9F47EECA-01E3-4C67-9B9D-5AE08B35277C}" srcOrd="0" destOrd="0" presId="urn:microsoft.com/office/officeart/2005/8/layout/radial6"/>
    <dgm:cxn modelId="{30BC1644-E325-47B4-9FC7-2EF8B76D03D3}" srcId="{06335F73-7A81-46B8-946A-6F0AD9431BEA}" destId="{D675A271-29A9-4CDC-947E-29BF30554765}" srcOrd="3" destOrd="0" parTransId="{10D728BB-21D4-4832-94A2-2B4068496898}" sibTransId="{016E872D-C55C-4BDB-A9B3-0D96CF1A9E4E}"/>
    <dgm:cxn modelId="{C40A6348-D4DA-4814-A08E-3B096C453A6E}" type="presOf" srcId="{016E872D-C55C-4BDB-A9B3-0D96CF1A9E4E}" destId="{C9278CC1-720D-443F-B963-166E806386B2}" srcOrd="0" destOrd="0" presId="urn:microsoft.com/office/officeart/2005/8/layout/radial6"/>
    <dgm:cxn modelId="{4E010C6D-3248-4A99-B3B4-66A6E50148F4}" srcId="{042FE4DC-85F8-4386-B3CA-3414A5AD1A57}" destId="{06335F73-7A81-46B8-946A-6F0AD9431BEA}" srcOrd="0" destOrd="0" parTransId="{436F2D87-7F4E-4128-A19E-6E4EC4636F71}" sibTransId="{141AEA19-2648-46BB-B2F5-9D476191DBB9}"/>
    <dgm:cxn modelId="{77533752-A402-4614-8097-AE423CBAE57F}" type="presOf" srcId="{AAA6AE5D-078A-47C8-BC6B-233FC7A7C968}" destId="{FBD9E7C3-21D0-468F-B271-E7415D7267F4}" srcOrd="0" destOrd="0" presId="urn:microsoft.com/office/officeart/2005/8/layout/radial6"/>
    <dgm:cxn modelId="{CFC0058E-4BBA-47C8-8708-4E25E7CD720A}" type="presOf" srcId="{B0C94584-DFC1-45FA-A666-799BCBFA4D12}" destId="{59D06933-7347-47D5-A7DD-BB1AA6603B7D}" srcOrd="0" destOrd="0" presId="urn:microsoft.com/office/officeart/2005/8/layout/radial6"/>
    <dgm:cxn modelId="{22D21C96-61E7-40AE-AC11-CB70A0D6B532}" type="presOf" srcId="{1D6D0B84-337B-48A0-8848-E438A82B7AEB}" destId="{E8671E61-2D11-4521-A385-A6383E0F5A30}" srcOrd="0" destOrd="0" presId="urn:microsoft.com/office/officeart/2005/8/layout/radial6"/>
    <dgm:cxn modelId="{0F155697-82A4-4C87-BB2C-73358216F85C}" type="presOf" srcId="{042FE4DC-85F8-4386-B3CA-3414A5AD1A57}" destId="{83FFF9B1-F6FA-40F5-82C2-F8F3F4AD820D}" srcOrd="0" destOrd="0" presId="urn:microsoft.com/office/officeart/2005/8/layout/radial6"/>
    <dgm:cxn modelId="{ECADE6A6-E3F1-4D16-9670-89CBFBE7517F}" type="presOf" srcId="{D675A271-29A9-4CDC-947E-29BF30554765}" destId="{ACBF2E50-FD31-4CCE-AFD0-FE5E8B00BC07}" srcOrd="0" destOrd="0" presId="urn:microsoft.com/office/officeart/2005/8/layout/radial6"/>
    <dgm:cxn modelId="{024067A9-F301-4598-B785-53CAAF17BF1F}" type="presOf" srcId="{EB14CADB-8810-454C-875C-4FA29165430D}" destId="{1EAA4BC6-B017-49E0-B47B-73075EE8FC60}" srcOrd="0" destOrd="0" presId="urn:microsoft.com/office/officeart/2005/8/layout/radial6"/>
    <dgm:cxn modelId="{0EAB9EAE-68CE-4DAF-BDA0-0BE0661039AB}" type="presOf" srcId="{99755807-9C3B-4FDD-90D7-B111636F2E69}" destId="{898698C1-7B94-455A-9810-1482E6A82FC4}" srcOrd="0" destOrd="0" presId="urn:microsoft.com/office/officeart/2005/8/layout/radial6"/>
    <dgm:cxn modelId="{0FCF90C4-CE9F-4DFE-8012-E0C75BF989D3}" type="presOf" srcId="{0B842340-AD38-4528-82A0-97C123E372E4}" destId="{8142B8C9-255F-4D28-B2E8-54781085242B}" srcOrd="0" destOrd="0" presId="urn:microsoft.com/office/officeart/2005/8/layout/radial6"/>
    <dgm:cxn modelId="{FA381BD9-2A88-4D03-ABC9-E6AA417C490B}" srcId="{06335F73-7A81-46B8-946A-6F0AD9431BEA}" destId="{99755807-9C3B-4FDD-90D7-B111636F2E69}" srcOrd="2" destOrd="0" parTransId="{02E6CE25-C79D-48DE-A3F6-2AD6320DEFE1}" sibTransId="{D131408F-494C-48AB-8ED8-C60657CC70DA}"/>
    <dgm:cxn modelId="{C22D44E6-4DF3-412F-8023-C8627270E9D2}" srcId="{06335F73-7A81-46B8-946A-6F0AD9431BEA}" destId="{B0C94584-DFC1-45FA-A666-799BCBFA4D12}" srcOrd="0" destOrd="0" parTransId="{A4E0294A-948A-404C-B16F-2183E0ED184C}" sibTransId="{0B842340-AD38-4528-82A0-97C123E372E4}"/>
    <dgm:cxn modelId="{2A44EFEB-3444-4E6B-AB7E-066EEC4FE2A4}" srcId="{06335F73-7A81-46B8-946A-6F0AD9431BEA}" destId="{AAA6AE5D-078A-47C8-BC6B-233FC7A7C968}" srcOrd="5" destOrd="0" parTransId="{00EA129B-BA0F-4812-9371-0F544D1461B7}" sibTransId="{2DBA204E-988F-4E22-BA10-FF0681461FC9}"/>
    <dgm:cxn modelId="{E1BE91ED-251A-488E-BB75-84CC417FAA8C}" srcId="{06335F73-7A81-46B8-946A-6F0AD9431BEA}" destId="{858E98A2-4AC9-4799-BA5E-F7FB306A59E1}" srcOrd="1" destOrd="0" parTransId="{0C654F46-D1ED-4113-98D1-9112FAB17F88}" sibTransId="{EB14CADB-8810-454C-875C-4FA29165430D}"/>
    <dgm:cxn modelId="{03ED89EF-E32D-4396-9C89-89D27FF205F7}" type="presOf" srcId="{D131408F-494C-48AB-8ED8-C60657CC70DA}" destId="{333FFC74-FA7B-4815-BBA7-207740499973}" srcOrd="0" destOrd="0" presId="urn:microsoft.com/office/officeart/2005/8/layout/radial6"/>
    <dgm:cxn modelId="{0DA59AF9-E177-4EC0-A0E0-AE8CABAAF4AC}" type="presOf" srcId="{EBC1049F-1FA1-4815-9E25-EAFACBCEFAB6}" destId="{D90B0CF4-0D67-4ACA-9D92-BAADA50E6FDC}" srcOrd="0" destOrd="0" presId="urn:microsoft.com/office/officeart/2005/8/layout/radial6"/>
    <dgm:cxn modelId="{376687E1-CD7D-4BFC-B745-28CA1D3711FF}" type="presParOf" srcId="{83FFF9B1-F6FA-40F5-82C2-F8F3F4AD820D}" destId="{C9597E72-BFAA-47B0-BA82-EE215AA4060D}" srcOrd="0" destOrd="0" presId="urn:microsoft.com/office/officeart/2005/8/layout/radial6"/>
    <dgm:cxn modelId="{0AE39C7F-FA2F-4A0F-A66C-CE8DFC07F396}" type="presParOf" srcId="{83FFF9B1-F6FA-40F5-82C2-F8F3F4AD820D}" destId="{59D06933-7347-47D5-A7DD-BB1AA6603B7D}" srcOrd="1" destOrd="0" presId="urn:microsoft.com/office/officeart/2005/8/layout/radial6"/>
    <dgm:cxn modelId="{B06DC32C-ADB1-47AC-B630-D37E9698A446}" type="presParOf" srcId="{83FFF9B1-F6FA-40F5-82C2-F8F3F4AD820D}" destId="{213C4F04-53CB-4E4C-BFB5-3E425B69FB7A}" srcOrd="2" destOrd="0" presId="urn:microsoft.com/office/officeart/2005/8/layout/radial6"/>
    <dgm:cxn modelId="{1A9CCFAB-1AF2-497C-A704-F34FCE1E261E}" type="presParOf" srcId="{83FFF9B1-F6FA-40F5-82C2-F8F3F4AD820D}" destId="{8142B8C9-255F-4D28-B2E8-54781085242B}" srcOrd="3" destOrd="0" presId="urn:microsoft.com/office/officeart/2005/8/layout/radial6"/>
    <dgm:cxn modelId="{B052BAE9-C458-4C9D-BBF9-849DF93863B8}" type="presParOf" srcId="{83FFF9B1-F6FA-40F5-82C2-F8F3F4AD820D}" destId="{9F47EECA-01E3-4C67-9B9D-5AE08B35277C}" srcOrd="4" destOrd="0" presId="urn:microsoft.com/office/officeart/2005/8/layout/radial6"/>
    <dgm:cxn modelId="{D0283480-2F55-4E5D-94AC-231C87C3D786}" type="presParOf" srcId="{83FFF9B1-F6FA-40F5-82C2-F8F3F4AD820D}" destId="{173FABE3-EA6D-4F32-B0FA-1E1942D10C1E}" srcOrd="5" destOrd="0" presId="urn:microsoft.com/office/officeart/2005/8/layout/radial6"/>
    <dgm:cxn modelId="{A3E4C0F8-F7F1-4CB2-A4D9-42B46E35C57A}" type="presParOf" srcId="{83FFF9B1-F6FA-40F5-82C2-F8F3F4AD820D}" destId="{1EAA4BC6-B017-49E0-B47B-73075EE8FC60}" srcOrd="6" destOrd="0" presId="urn:microsoft.com/office/officeart/2005/8/layout/radial6"/>
    <dgm:cxn modelId="{45D6C53E-DB63-446E-8FCD-D3A22E3C95C3}" type="presParOf" srcId="{83FFF9B1-F6FA-40F5-82C2-F8F3F4AD820D}" destId="{898698C1-7B94-455A-9810-1482E6A82FC4}" srcOrd="7" destOrd="0" presId="urn:microsoft.com/office/officeart/2005/8/layout/radial6"/>
    <dgm:cxn modelId="{B03DF87E-86A2-4F9B-9B23-C5EB058E32F3}" type="presParOf" srcId="{83FFF9B1-F6FA-40F5-82C2-F8F3F4AD820D}" destId="{C4DB6295-6BB3-47F4-9089-7BA15E4998E4}" srcOrd="8" destOrd="0" presId="urn:microsoft.com/office/officeart/2005/8/layout/radial6"/>
    <dgm:cxn modelId="{69DE3A7D-4F6A-4985-8EE3-BAA7E3B3A2B0}" type="presParOf" srcId="{83FFF9B1-F6FA-40F5-82C2-F8F3F4AD820D}" destId="{333FFC74-FA7B-4815-BBA7-207740499973}" srcOrd="9" destOrd="0" presId="urn:microsoft.com/office/officeart/2005/8/layout/radial6"/>
    <dgm:cxn modelId="{98954CE7-B03D-48CF-9D97-1D03D3261E5D}" type="presParOf" srcId="{83FFF9B1-F6FA-40F5-82C2-F8F3F4AD820D}" destId="{ACBF2E50-FD31-4CCE-AFD0-FE5E8B00BC07}" srcOrd="10" destOrd="0" presId="urn:microsoft.com/office/officeart/2005/8/layout/radial6"/>
    <dgm:cxn modelId="{831D81AE-094D-4C32-A347-5A03EDF0CE5D}" type="presParOf" srcId="{83FFF9B1-F6FA-40F5-82C2-F8F3F4AD820D}" destId="{A2007AC9-7F4E-497A-A425-901E1DC89921}" srcOrd="11" destOrd="0" presId="urn:microsoft.com/office/officeart/2005/8/layout/radial6"/>
    <dgm:cxn modelId="{87778761-E905-4C4D-B64A-8F675E7D3E50}" type="presParOf" srcId="{83FFF9B1-F6FA-40F5-82C2-F8F3F4AD820D}" destId="{C9278CC1-720D-443F-B963-166E806386B2}" srcOrd="12" destOrd="0" presId="urn:microsoft.com/office/officeart/2005/8/layout/radial6"/>
    <dgm:cxn modelId="{1E742C2E-5559-459B-9EED-8985AE25271A}" type="presParOf" srcId="{83FFF9B1-F6FA-40F5-82C2-F8F3F4AD820D}" destId="{D90B0CF4-0D67-4ACA-9D92-BAADA50E6FDC}" srcOrd="13" destOrd="0" presId="urn:microsoft.com/office/officeart/2005/8/layout/radial6"/>
    <dgm:cxn modelId="{191BD65C-E909-466D-8E47-B66C096F9D3B}" type="presParOf" srcId="{83FFF9B1-F6FA-40F5-82C2-F8F3F4AD820D}" destId="{A9EC682F-331A-45EB-96B0-198170B173CE}" srcOrd="14" destOrd="0" presId="urn:microsoft.com/office/officeart/2005/8/layout/radial6"/>
    <dgm:cxn modelId="{A03950A0-9B01-4730-913A-6752BCBA118D}" type="presParOf" srcId="{83FFF9B1-F6FA-40F5-82C2-F8F3F4AD820D}" destId="{E8671E61-2D11-4521-A385-A6383E0F5A30}" srcOrd="15" destOrd="0" presId="urn:microsoft.com/office/officeart/2005/8/layout/radial6"/>
    <dgm:cxn modelId="{D3F4E65D-F533-4CF3-B10A-76277014FBCC}" type="presParOf" srcId="{83FFF9B1-F6FA-40F5-82C2-F8F3F4AD820D}" destId="{FBD9E7C3-21D0-468F-B271-E7415D7267F4}" srcOrd="16" destOrd="0" presId="urn:microsoft.com/office/officeart/2005/8/layout/radial6"/>
    <dgm:cxn modelId="{2F4417AC-0AF6-42D5-BCAD-834618DB204E}" type="presParOf" srcId="{83FFF9B1-F6FA-40F5-82C2-F8F3F4AD820D}" destId="{86016F5C-B8F4-41AE-A5E1-5C5C75A78C3A}" srcOrd="17" destOrd="0" presId="urn:microsoft.com/office/officeart/2005/8/layout/radial6"/>
    <dgm:cxn modelId="{7A893C46-2D67-4866-BD8A-A18987EB3ECC}" type="presParOf" srcId="{83FFF9B1-F6FA-40F5-82C2-F8F3F4AD820D}" destId="{2F4D7AD2-6C2A-43EB-8C26-890C2CF66971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D7AD2-6C2A-43EB-8C26-890C2CF66971}">
      <dsp:nvSpPr>
        <dsp:cNvPr id="0" name=""/>
        <dsp:cNvSpPr/>
      </dsp:nvSpPr>
      <dsp:spPr>
        <a:xfrm>
          <a:off x="1309288" y="516512"/>
          <a:ext cx="3559970" cy="3559970"/>
        </a:xfrm>
        <a:prstGeom prst="blockArc">
          <a:avLst>
            <a:gd name="adj1" fmla="val 12600000"/>
            <a:gd name="adj2" fmla="val 16200000"/>
            <a:gd name="adj3" fmla="val 4519"/>
          </a:avLst>
        </a:prstGeom>
        <a:solidFill>
          <a:schemeClr val="accent6">
            <a:shade val="90000"/>
            <a:hueOff val="-381735"/>
            <a:satOff val="7617"/>
            <a:lumOff val="206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671E61-2D11-4521-A385-A6383E0F5A30}">
      <dsp:nvSpPr>
        <dsp:cNvPr id="0" name=""/>
        <dsp:cNvSpPr/>
      </dsp:nvSpPr>
      <dsp:spPr>
        <a:xfrm>
          <a:off x="1309288" y="516512"/>
          <a:ext cx="3559970" cy="3559970"/>
        </a:xfrm>
        <a:prstGeom prst="blockArc">
          <a:avLst>
            <a:gd name="adj1" fmla="val 9000000"/>
            <a:gd name="adj2" fmla="val 12600000"/>
            <a:gd name="adj3" fmla="val 4519"/>
          </a:avLst>
        </a:prstGeom>
        <a:solidFill>
          <a:schemeClr val="accent6">
            <a:shade val="90000"/>
            <a:hueOff val="-305388"/>
            <a:satOff val="6094"/>
            <a:lumOff val="1654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78CC1-720D-443F-B963-166E806386B2}">
      <dsp:nvSpPr>
        <dsp:cNvPr id="0" name=""/>
        <dsp:cNvSpPr/>
      </dsp:nvSpPr>
      <dsp:spPr>
        <a:xfrm>
          <a:off x="1309288" y="516512"/>
          <a:ext cx="3559970" cy="3559970"/>
        </a:xfrm>
        <a:prstGeom prst="blockArc">
          <a:avLst>
            <a:gd name="adj1" fmla="val 5400000"/>
            <a:gd name="adj2" fmla="val 9000000"/>
            <a:gd name="adj3" fmla="val 4519"/>
          </a:avLst>
        </a:prstGeom>
        <a:solidFill>
          <a:schemeClr val="accent6">
            <a:shade val="90000"/>
            <a:hueOff val="-229041"/>
            <a:satOff val="4570"/>
            <a:lumOff val="1240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FFC74-FA7B-4815-BBA7-207740499973}">
      <dsp:nvSpPr>
        <dsp:cNvPr id="0" name=""/>
        <dsp:cNvSpPr/>
      </dsp:nvSpPr>
      <dsp:spPr>
        <a:xfrm>
          <a:off x="1309288" y="516512"/>
          <a:ext cx="3559970" cy="3559970"/>
        </a:xfrm>
        <a:prstGeom prst="blockArc">
          <a:avLst>
            <a:gd name="adj1" fmla="val 1800000"/>
            <a:gd name="adj2" fmla="val 5400000"/>
            <a:gd name="adj3" fmla="val 4519"/>
          </a:avLst>
        </a:prstGeom>
        <a:solidFill>
          <a:schemeClr val="accent6">
            <a:shade val="90000"/>
            <a:hueOff val="-152694"/>
            <a:satOff val="3047"/>
            <a:lumOff val="82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AA4BC6-B017-49E0-B47B-73075EE8FC60}">
      <dsp:nvSpPr>
        <dsp:cNvPr id="0" name=""/>
        <dsp:cNvSpPr/>
      </dsp:nvSpPr>
      <dsp:spPr>
        <a:xfrm>
          <a:off x="1309288" y="516512"/>
          <a:ext cx="3559970" cy="3559970"/>
        </a:xfrm>
        <a:prstGeom prst="blockArc">
          <a:avLst>
            <a:gd name="adj1" fmla="val 19800000"/>
            <a:gd name="adj2" fmla="val 1800000"/>
            <a:gd name="adj3" fmla="val 4519"/>
          </a:avLst>
        </a:prstGeom>
        <a:solidFill>
          <a:schemeClr val="accent6">
            <a:shade val="90000"/>
            <a:hueOff val="-76347"/>
            <a:satOff val="1523"/>
            <a:lumOff val="413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2B8C9-255F-4D28-B2E8-54781085242B}">
      <dsp:nvSpPr>
        <dsp:cNvPr id="0" name=""/>
        <dsp:cNvSpPr/>
      </dsp:nvSpPr>
      <dsp:spPr>
        <a:xfrm>
          <a:off x="1309288" y="516512"/>
          <a:ext cx="3559970" cy="3559970"/>
        </a:xfrm>
        <a:prstGeom prst="blockArc">
          <a:avLst>
            <a:gd name="adj1" fmla="val 16200000"/>
            <a:gd name="adj2" fmla="val 19800000"/>
            <a:gd name="adj3" fmla="val 4519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597E72-BFAA-47B0-BA82-EE215AA4060D}">
      <dsp:nvSpPr>
        <dsp:cNvPr id="0" name=""/>
        <dsp:cNvSpPr/>
      </dsp:nvSpPr>
      <dsp:spPr>
        <a:xfrm>
          <a:off x="2144142" y="1351373"/>
          <a:ext cx="1890263" cy="1890247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b="1" kern="1200" dirty="0"/>
            <a:t>Omsorgens dilemmaer</a:t>
          </a:r>
        </a:p>
      </dsp:txBody>
      <dsp:txXfrm>
        <a:off x="2420965" y="1628193"/>
        <a:ext cx="1336617" cy="1336607"/>
      </dsp:txXfrm>
    </dsp:sp>
    <dsp:sp modelId="{59D06933-7347-47D5-A7DD-BB1AA6603B7D}">
      <dsp:nvSpPr>
        <dsp:cNvPr id="0" name=""/>
        <dsp:cNvSpPr/>
      </dsp:nvSpPr>
      <dsp:spPr>
        <a:xfrm>
          <a:off x="2376278" y="-156263"/>
          <a:ext cx="1425990" cy="1425990"/>
        </a:xfrm>
        <a:prstGeom prst="ellipse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/>
            <a:t>Ledelsens dilemma</a:t>
          </a:r>
        </a:p>
      </dsp:txBody>
      <dsp:txXfrm>
        <a:off x="2585109" y="52568"/>
        <a:ext cx="1008328" cy="1008328"/>
      </dsp:txXfrm>
    </dsp:sp>
    <dsp:sp modelId="{9F47EECA-01E3-4C67-9B9D-5AE08B35277C}">
      <dsp:nvSpPr>
        <dsp:cNvPr id="0" name=""/>
        <dsp:cNvSpPr/>
      </dsp:nvSpPr>
      <dsp:spPr>
        <a:xfrm>
          <a:off x="3880881" y="711541"/>
          <a:ext cx="1430146" cy="1430146"/>
        </a:xfrm>
        <a:prstGeom prst="ellipse">
          <a:avLst/>
        </a:prstGeom>
        <a:solidFill>
          <a:schemeClr val="accent6">
            <a:shade val="80000"/>
            <a:hueOff val="-76338"/>
            <a:satOff val="3402"/>
            <a:lumOff val="47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 err="1"/>
            <a:t>Standard-iseringens</a:t>
          </a:r>
          <a:r>
            <a:rPr lang="da-DK" sz="1100" b="1" kern="1200" dirty="0"/>
            <a:t> dilemma</a:t>
          </a:r>
        </a:p>
      </dsp:txBody>
      <dsp:txXfrm>
        <a:off x="4090321" y="920981"/>
        <a:ext cx="1011266" cy="1011266"/>
      </dsp:txXfrm>
    </dsp:sp>
    <dsp:sp modelId="{898698C1-7B94-455A-9810-1482E6A82FC4}">
      <dsp:nvSpPr>
        <dsp:cNvPr id="0" name=""/>
        <dsp:cNvSpPr/>
      </dsp:nvSpPr>
      <dsp:spPr>
        <a:xfrm>
          <a:off x="3823736" y="2394161"/>
          <a:ext cx="1544437" cy="1544437"/>
        </a:xfrm>
        <a:prstGeom prst="ellipse">
          <a:avLst/>
        </a:prstGeom>
        <a:solidFill>
          <a:schemeClr val="accent6">
            <a:shade val="80000"/>
            <a:hueOff val="-152677"/>
            <a:satOff val="6804"/>
            <a:lumOff val="95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/>
            <a:t>De professionelles dilemma</a:t>
          </a:r>
        </a:p>
      </dsp:txBody>
      <dsp:txXfrm>
        <a:off x="4049914" y="2620339"/>
        <a:ext cx="1092081" cy="1092081"/>
      </dsp:txXfrm>
    </dsp:sp>
    <dsp:sp modelId="{ACBF2E50-FD31-4CCE-AFD0-FE5E8B00BC07}">
      <dsp:nvSpPr>
        <dsp:cNvPr id="0" name=""/>
        <dsp:cNvSpPr/>
      </dsp:nvSpPr>
      <dsp:spPr>
        <a:xfrm>
          <a:off x="2371284" y="3318273"/>
          <a:ext cx="1435978" cy="1435978"/>
        </a:xfrm>
        <a:prstGeom prst="ellipse">
          <a:avLst/>
        </a:prstGeom>
        <a:solidFill>
          <a:schemeClr val="accent6">
            <a:shade val="80000"/>
            <a:hueOff val="-229015"/>
            <a:satOff val="10205"/>
            <a:lumOff val="142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/>
            <a:t>Patient- dilemmaer</a:t>
          </a:r>
        </a:p>
      </dsp:txBody>
      <dsp:txXfrm>
        <a:off x="2581578" y="3528567"/>
        <a:ext cx="1015390" cy="1015390"/>
      </dsp:txXfrm>
    </dsp:sp>
    <dsp:sp modelId="{D90B0CF4-0D67-4ACA-9D92-BAADA50E6FDC}">
      <dsp:nvSpPr>
        <dsp:cNvPr id="0" name=""/>
        <dsp:cNvSpPr/>
      </dsp:nvSpPr>
      <dsp:spPr>
        <a:xfrm>
          <a:off x="845991" y="2429778"/>
          <a:ext cx="1473203" cy="1473203"/>
        </a:xfrm>
        <a:prstGeom prst="ellipse">
          <a:avLst/>
        </a:prstGeom>
        <a:solidFill>
          <a:schemeClr val="accent6">
            <a:shade val="80000"/>
            <a:hueOff val="-305354"/>
            <a:satOff val="13607"/>
            <a:lumOff val="190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/>
            <a:t>Uddannelsens dilemma</a:t>
          </a:r>
        </a:p>
      </dsp:txBody>
      <dsp:txXfrm>
        <a:off x="1061737" y="2645524"/>
        <a:ext cx="1041711" cy="1041711"/>
      </dsp:txXfrm>
    </dsp:sp>
    <dsp:sp modelId="{FBD9E7C3-21D0-468F-B271-E7415D7267F4}">
      <dsp:nvSpPr>
        <dsp:cNvPr id="0" name=""/>
        <dsp:cNvSpPr/>
      </dsp:nvSpPr>
      <dsp:spPr>
        <a:xfrm>
          <a:off x="871642" y="715664"/>
          <a:ext cx="1421901" cy="1421901"/>
        </a:xfrm>
        <a:prstGeom prst="ellipse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100" b="1" kern="1200" dirty="0"/>
            <a:t>Tidens dilemma</a:t>
          </a:r>
        </a:p>
      </dsp:txBody>
      <dsp:txXfrm>
        <a:off x="1079875" y="923897"/>
        <a:ext cx="1005435" cy="1005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C8ACD-1A70-D24F-B229-FCAAD34E06EB}" type="datetimeFigureOut">
              <a:rPr lang="da-DK" smtClean="0"/>
              <a:t>03-09-2022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A52CA-B44A-4D45-956F-0E35AF311A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1268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A52CA-B44A-4D45-956F-0E35AF311A3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8932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A52CA-B44A-4D45-956F-0E35AF311A3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142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A52CA-B44A-4D45-956F-0E35AF311A3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5583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A52CA-B44A-4D45-956F-0E35AF311A3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4837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A52CA-B44A-4D45-956F-0E35AF311A3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7931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8E3CBC-F393-4FED-A890-AE9405A6C347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34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da-DK" sz="1200" i="1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A52CA-B44A-4D45-956F-0E35AF311A3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5898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EA52CA-B44A-4D45-956F-0E35AF311A3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22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DF5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1236" y="2130429"/>
            <a:ext cx="9217024" cy="1470025"/>
          </a:xfrm>
        </p:spPr>
        <p:txBody>
          <a:bodyPr lIns="0" anchor="b"/>
          <a:lstStyle>
            <a:lvl1pPr>
              <a:defRPr b="1" i="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64739" y="3764632"/>
            <a:ext cx="8242146" cy="1752600"/>
          </a:xfrm>
        </p:spPr>
        <p:txBody>
          <a:bodyPr lIns="0" tIns="0" rIns="0" bIns="0"/>
          <a:lstStyle>
            <a:lvl1pPr marL="0" indent="0" algn="l">
              <a:buNone/>
              <a:defRPr sz="2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C8EFED1F-639C-411D-A435-6A911DE24A68}" type="datetime1">
              <a:rPr lang="da-DK" smtClean="0"/>
              <a:pPr/>
              <a:t>03-09-2022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7" name="Lige forbindelse 6"/>
          <p:cNvCxnSpPr/>
          <p:nvPr userDrawn="1"/>
        </p:nvCxnSpPr>
        <p:spPr>
          <a:xfrm>
            <a:off x="689861" y="3883496"/>
            <a:ext cx="76895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anual Input 10"/>
          <p:cNvSpPr/>
          <p:nvPr userDrawn="1"/>
        </p:nvSpPr>
        <p:spPr>
          <a:xfrm>
            <a:off x="-7041" y="4881041"/>
            <a:ext cx="12199041" cy="198285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6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610 h 10000"/>
              <a:gd name="connsiteX0" fmla="*/ 7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166 h 10000"/>
              <a:gd name="connsiteX0" fmla="*/ 0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166 h 10000"/>
              <a:gd name="connsiteX0" fmla="*/ 0 w 10000"/>
              <a:gd name="connsiteY0" fmla="*/ 5166 h 10030"/>
              <a:gd name="connsiteX1" fmla="*/ 10000 w 10000"/>
              <a:gd name="connsiteY1" fmla="*/ 0 h 10030"/>
              <a:gd name="connsiteX2" fmla="*/ 10000 w 10000"/>
              <a:gd name="connsiteY2" fmla="*/ 10000 h 10030"/>
              <a:gd name="connsiteX3" fmla="*/ 2778 w 10000"/>
              <a:gd name="connsiteY3" fmla="*/ 10030 h 10030"/>
              <a:gd name="connsiteX4" fmla="*/ 0 w 10000"/>
              <a:gd name="connsiteY4" fmla="*/ 5166 h 10030"/>
              <a:gd name="connsiteX0" fmla="*/ 0 w 10000"/>
              <a:gd name="connsiteY0" fmla="*/ 5166 h 10030"/>
              <a:gd name="connsiteX1" fmla="*/ 2775 w 10000"/>
              <a:gd name="connsiteY1" fmla="*/ 3719 h 10030"/>
              <a:gd name="connsiteX2" fmla="*/ 10000 w 10000"/>
              <a:gd name="connsiteY2" fmla="*/ 0 h 10030"/>
              <a:gd name="connsiteX3" fmla="*/ 10000 w 10000"/>
              <a:gd name="connsiteY3" fmla="*/ 10000 h 10030"/>
              <a:gd name="connsiteX4" fmla="*/ 2778 w 10000"/>
              <a:gd name="connsiteY4" fmla="*/ 10030 h 10030"/>
              <a:gd name="connsiteX5" fmla="*/ 0 w 10000"/>
              <a:gd name="connsiteY5" fmla="*/ 5166 h 10030"/>
              <a:gd name="connsiteX0" fmla="*/ 905 w 8127"/>
              <a:gd name="connsiteY0" fmla="*/ 10030 h 10030"/>
              <a:gd name="connsiteX1" fmla="*/ 902 w 8127"/>
              <a:gd name="connsiteY1" fmla="*/ 3719 h 10030"/>
              <a:gd name="connsiteX2" fmla="*/ 8127 w 8127"/>
              <a:gd name="connsiteY2" fmla="*/ 0 h 10030"/>
              <a:gd name="connsiteX3" fmla="*/ 8127 w 8127"/>
              <a:gd name="connsiteY3" fmla="*/ 10000 h 10030"/>
              <a:gd name="connsiteX4" fmla="*/ 905 w 8127"/>
              <a:gd name="connsiteY4" fmla="*/ 10030 h 10030"/>
              <a:gd name="connsiteX0" fmla="*/ 1114 w 10000"/>
              <a:gd name="connsiteY0" fmla="*/ 10000 h 10042"/>
              <a:gd name="connsiteX1" fmla="*/ 1110 w 10000"/>
              <a:gd name="connsiteY1" fmla="*/ 3708 h 10042"/>
              <a:gd name="connsiteX2" fmla="*/ 10000 w 10000"/>
              <a:gd name="connsiteY2" fmla="*/ 0 h 10042"/>
              <a:gd name="connsiteX3" fmla="*/ 10000 w 10000"/>
              <a:gd name="connsiteY3" fmla="*/ 9970 h 10042"/>
              <a:gd name="connsiteX4" fmla="*/ 1114 w 10000"/>
              <a:gd name="connsiteY4" fmla="*/ 10000 h 10042"/>
              <a:gd name="connsiteX0" fmla="*/ 870 w 9756"/>
              <a:gd name="connsiteY0" fmla="*/ 10000 h 10042"/>
              <a:gd name="connsiteX1" fmla="*/ 866 w 9756"/>
              <a:gd name="connsiteY1" fmla="*/ 3708 h 10042"/>
              <a:gd name="connsiteX2" fmla="*/ 9756 w 9756"/>
              <a:gd name="connsiteY2" fmla="*/ 0 h 10042"/>
              <a:gd name="connsiteX3" fmla="*/ 9756 w 9756"/>
              <a:gd name="connsiteY3" fmla="*/ 9970 h 10042"/>
              <a:gd name="connsiteX4" fmla="*/ 870 w 9756"/>
              <a:gd name="connsiteY4" fmla="*/ 10000 h 10042"/>
              <a:gd name="connsiteX0" fmla="*/ 892 w 10000"/>
              <a:gd name="connsiteY0" fmla="*/ 9958 h 9958"/>
              <a:gd name="connsiteX1" fmla="*/ 888 w 10000"/>
              <a:gd name="connsiteY1" fmla="*/ 3692 h 9958"/>
              <a:gd name="connsiteX2" fmla="*/ 10000 w 10000"/>
              <a:gd name="connsiteY2" fmla="*/ 0 h 9958"/>
              <a:gd name="connsiteX3" fmla="*/ 10000 w 10000"/>
              <a:gd name="connsiteY3" fmla="*/ 9928 h 9958"/>
              <a:gd name="connsiteX4" fmla="*/ 892 w 10000"/>
              <a:gd name="connsiteY4" fmla="*/ 9958 h 9958"/>
              <a:gd name="connsiteX0" fmla="*/ 892 w 10000"/>
              <a:gd name="connsiteY0" fmla="*/ 10000 h 10000"/>
              <a:gd name="connsiteX1" fmla="*/ 888 w 10000"/>
              <a:gd name="connsiteY1" fmla="*/ 3708 h 10000"/>
              <a:gd name="connsiteX2" fmla="*/ 10000 w 10000"/>
              <a:gd name="connsiteY2" fmla="*/ 0 h 10000"/>
              <a:gd name="connsiteX3" fmla="*/ 10000 w 10000"/>
              <a:gd name="connsiteY3" fmla="*/ 9970 h 10000"/>
              <a:gd name="connsiteX4" fmla="*/ 892 w 10000"/>
              <a:gd name="connsiteY4" fmla="*/ 10000 h 10000"/>
              <a:gd name="connsiteX0" fmla="*/ 679 w 9787"/>
              <a:gd name="connsiteY0" fmla="*/ 10000 h 10000"/>
              <a:gd name="connsiteX1" fmla="*/ 675 w 9787"/>
              <a:gd name="connsiteY1" fmla="*/ 3708 h 10000"/>
              <a:gd name="connsiteX2" fmla="*/ 9787 w 9787"/>
              <a:gd name="connsiteY2" fmla="*/ 0 h 10000"/>
              <a:gd name="connsiteX3" fmla="*/ 9787 w 9787"/>
              <a:gd name="connsiteY3" fmla="*/ 9970 h 10000"/>
              <a:gd name="connsiteX4" fmla="*/ 679 w 9787"/>
              <a:gd name="connsiteY4" fmla="*/ 10000 h 10000"/>
              <a:gd name="connsiteX0" fmla="*/ 4 w 9310"/>
              <a:gd name="connsiteY0" fmla="*/ 10000 h 10000"/>
              <a:gd name="connsiteX1" fmla="*/ 0 w 9310"/>
              <a:gd name="connsiteY1" fmla="*/ 3708 h 10000"/>
              <a:gd name="connsiteX2" fmla="*/ 9310 w 9310"/>
              <a:gd name="connsiteY2" fmla="*/ 0 h 10000"/>
              <a:gd name="connsiteX3" fmla="*/ 9310 w 9310"/>
              <a:gd name="connsiteY3" fmla="*/ 9970 h 10000"/>
              <a:gd name="connsiteX4" fmla="*/ 4 w 93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0" h="10000">
                <a:moveTo>
                  <a:pt x="4" y="10000"/>
                </a:moveTo>
                <a:cubicBezTo>
                  <a:pt x="4" y="6353"/>
                  <a:pt x="6" y="6856"/>
                  <a:pt x="0" y="3708"/>
                </a:cubicBezTo>
                <a:lnTo>
                  <a:pt x="9310" y="0"/>
                </a:lnTo>
                <a:lnTo>
                  <a:pt x="9310" y="9970"/>
                </a:lnTo>
                <a:lnTo>
                  <a:pt x="4" y="10000"/>
                </a:lnTo>
                <a:close/>
              </a:path>
            </a:pathLst>
          </a:custGeom>
          <a:solidFill>
            <a:schemeClr val="bg1">
              <a:alpha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ight Triangle 4"/>
          <p:cNvSpPr/>
          <p:nvPr userDrawn="1"/>
        </p:nvSpPr>
        <p:spPr>
          <a:xfrm>
            <a:off x="0" y="2578197"/>
            <a:ext cx="7868505" cy="4279805"/>
          </a:xfrm>
          <a:prstGeom prst="rtTriangle">
            <a:avLst/>
          </a:prstGeom>
          <a:solidFill>
            <a:schemeClr val="bg1">
              <a:alpha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Billed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5950313"/>
            <a:ext cx="1496363" cy="65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40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 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nual Input 10"/>
          <p:cNvSpPr/>
          <p:nvPr userDrawn="1"/>
        </p:nvSpPr>
        <p:spPr>
          <a:xfrm>
            <a:off x="-7041" y="4881041"/>
            <a:ext cx="12199041" cy="198285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6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610 h 10000"/>
              <a:gd name="connsiteX0" fmla="*/ 7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166 h 10000"/>
              <a:gd name="connsiteX0" fmla="*/ 0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166 h 10000"/>
              <a:gd name="connsiteX0" fmla="*/ 0 w 10000"/>
              <a:gd name="connsiteY0" fmla="*/ 5166 h 10030"/>
              <a:gd name="connsiteX1" fmla="*/ 10000 w 10000"/>
              <a:gd name="connsiteY1" fmla="*/ 0 h 10030"/>
              <a:gd name="connsiteX2" fmla="*/ 10000 w 10000"/>
              <a:gd name="connsiteY2" fmla="*/ 10000 h 10030"/>
              <a:gd name="connsiteX3" fmla="*/ 2778 w 10000"/>
              <a:gd name="connsiteY3" fmla="*/ 10030 h 10030"/>
              <a:gd name="connsiteX4" fmla="*/ 0 w 10000"/>
              <a:gd name="connsiteY4" fmla="*/ 5166 h 10030"/>
              <a:gd name="connsiteX0" fmla="*/ 0 w 10000"/>
              <a:gd name="connsiteY0" fmla="*/ 5166 h 10030"/>
              <a:gd name="connsiteX1" fmla="*/ 2775 w 10000"/>
              <a:gd name="connsiteY1" fmla="*/ 3719 h 10030"/>
              <a:gd name="connsiteX2" fmla="*/ 10000 w 10000"/>
              <a:gd name="connsiteY2" fmla="*/ 0 h 10030"/>
              <a:gd name="connsiteX3" fmla="*/ 10000 w 10000"/>
              <a:gd name="connsiteY3" fmla="*/ 10000 h 10030"/>
              <a:gd name="connsiteX4" fmla="*/ 2778 w 10000"/>
              <a:gd name="connsiteY4" fmla="*/ 10030 h 10030"/>
              <a:gd name="connsiteX5" fmla="*/ 0 w 10000"/>
              <a:gd name="connsiteY5" fmla="*/ 5166 h 10030"/>
              <a:gd name="connsiteX0" fmla="*/ 905 w 8127"/>
              <a:gd name="connsiteY0" fmla="*/ 10030 h 10030"/>
              <a:gd name="connsiteX1" fmla="*/ 902 w 8127"/>
              <a:gd name="connsiteY1" fmla="*/ 3719 h 10030"/>
              <a:gd name="connsiteX2" fmla="*/ 8127 w 8127"/>
              <a:gd name="connsiteY2" fmla="*/ 0 h 10030"/>
              <a:gd name="connsiteX3" fmla="*/ 8127 w 8127"/>
              <a:gd name="connsiteY3" fmla="*/ 10000 h 10030"/>
              <a:gd name="connsiteX4" fmla="*/ 905 w 8127"/>
              <a:gd name="connsiteY4" fmla="*/ 10030 h 10030"/>
              <a:gd name="connsiteX0" fmla="*/ 1114 w 10000"/>
              <a:gd name="connsiteY0" fmla="*/ 10000 h 10042"/>
              <a:gd name="connsiteX1" fmla="*/ 1110 w 10000"/>
              <a:gd name="connsiteY1" fmla="*/ 3708 h 10042"/>
              <a:gd name="connsiteX2" fmla="*/ 10000 w 10000"/>
              <a:gd name="connsiteY2" fmla="*/ 0 h 10042"/>
              <a:gd name="connsiteX3" fmla="*/ 10000 w 10000"/>
              <a:gd name="connsiteY3" fmla="*/ 9970 h 10042"/>
              <a:gd name="connsiteX4" fmla="*/ 1114 w 10000"/>
              <a:gd name="connsiteY4" fmla="*/ 10000 h 10042"/>
              <a:gd name="connsiteX0" fmla="*/ 870 w 9756"/>
              <a:gd name="connsiteY0" fmla="*/ 10000 h 10042"/>
              <a:gd name="connsiteX1" fmla="*/ 866 w 9756"/>
              <a:gd name="connsiteY1" fmla="*/ 3708 h 10042"/>
              <a:gd name="connsiteX2" fmla="*/ 9756 w 9756"/>
              <a:gd name="connsiteY2" fmla="*/ 0 h 10042"/>
              <a:gd name="connsiteX3" fmla="*/ 9756 w 9756"/>
              <a:gd name="connsiteY3" fmla="*/ 9970 h 10042"/>
              <a:gd name="connsiteX4" fmla="*/ 870 w 9756"/>
              <a:gd name="connsiteY4" fmla="*/ 10000 h 10042"/>
              <a:gd name="connsiteX0" fmla="*/ 892 w 10000"/>
              <a:gd name="connsiteY0" fmla="*/ 9958 h 9958"/>
              <a:gd name="connsiteX1" fmla="*/ 888 w 10000"/>
              <a:gd name="connsiteY1" fmla="*/ 3692 h 9958"/>
              <a:gd name="connsiteX2" fmla="*/ 10000 w 10000"/>
              <a:gd name="connsiteY2" fmla="*/ 0 h 9958"/>
              <a:gd name="connsiteX3" fmla="*/ 10000 w 10000"/>
              <a:gd name="connsiteY3" fmla="*/ 9928 h 9958"/>
              <a:gd name="connsiteX4" fmla="*/ 892 w 10000"/>
              <a:gd name="connsiteY4" fmla="*/ 9958 h 9958"/>
              <a:gd name="connsiteX0" fmla="*/ 892 w 10000"/>
              <a:gd name="connsiteY0" fmla="*/ 10000 h 10000"/>
              <a:gd name="connsiteX1" fmla="*/ 888 w 10000"/>
              <a:gd name="connsiteY1" fmla="*/ 3708 h 10000"/>
              <a:gd name="connsiteX2" fmla="*/ 10000 w 10000"/>
              <a:gd name="connsiteY2" fmla="*/ 0 h 10000"/>
              <a:gd name="connsiteX3" fmla="*/ 10000 w 10000"/>
              <a:gd name="connsiteY3" fmla="*/ 9970 h 10000"/>
              <a:gd name="connsiteX4" fmla="*/ 892 w 10000"/>
              <a:gd name="connsiteY4" fmla="*/ 10000 h 10000"/>
              <a:gd name="connsiteX0" fmla="*/ 679 w 9787"/>
              <a:gd name="connsiteY0" fmla="*/ 10000 h 10000"/>
              <a:gd name="connsiteX1" fmla="*/ 675 w 9787"/>
              <a:gd name="connsiteY1" fmla="*/ 3708 h 10000"/>
              <a:gd name="connsiteX2" fmla="*/ 9787 w 9787"/>
              <a:gd name="connsiteY2" fmla="*/ 0 h 10000"/>
              <a:gd name="connsiteX3" fmla="*/ 9787 w 9787"/>
              <a:gd name="connsiteY3" fmla="*/ 9970 h 10000"/>
              <a:gd name="connsiteX4" fmla="*/ 679 w 9787"/>
              <a:gd name="connsiteY4" fmla="*/ 10000 h 10000"/>
              <a:gd name="connsiteX0" fmla="*/ 4 w 9310"/>
              <a:gd name="connsiteY0" fmla="*/ 10000 h 10000"/>
              <a:gd name="connsiteX1" fmla="*/ 0 w 9310"/>
              <a:gd name="connsiteY1" fmla="*/ 3708 h 10000"/>
              <a:gd name="connsiteX2" fmla="*/ 9310 w 9310"/>
              <a:gd name="connsiteY2" fmla="*/ 0 h 10000"/>
              <a:gd name="connsiteX3" fmla="*/ 9310 w 9310"/>
              <a:gd name="connsiteY3" fmla="*/ 9970 h 10000"/>
              <a:gd name="connsiteX4" fmla="*/ 4 w 93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0" h="10000">
                <a:moveTo>
                  <a:pt x="4" y="10000"/>
                </a:moveTo>
                <a:cubicBezTo>
                  <a:pt x="4" y="6353"/>
                  <a:pt x="6" y="6856"/>
                  <a:pt x="0" y="3708"/>
                </a:cubicBezTo>
                <a:lnTo>
                  <a:pt x="9310" y="0"/>
                </a:lnTo>
                <a:lnTo>
                  <a:pt x="9310" y="9970"/>
                </a:lnTo>
                <a:lnTo>
                  <a:pt x="4" y="1000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ight Triangle 4"/>
          <p:cNvSpPr/>
          <p:nvPr userDrawn="1"/>
        </p:nvSpPr>
        <p:spPr>
          <a:xfrm>
            <a:off x="0" y="2578197"/>
            <a:ext cx="7868505" cy="4279805"/>
          </a:xfrm>
          <a:prstGeom prst="rtTriangle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1236" y="2130429"/>
            <a:ext cx="9217024" cy="1470025"/>
          </a:xfrm>
        </p:spPr>
        <p:txBody>
          <a:bodyPr lIns="0" anchor="b"/>
          <a:lstStyle>
            <a:lvl1pPr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64739" y="3764632"/>
            <a:ext cx="8242146" cy="1752600"/>
          </a:xfrm>
        </p:spPr>
        <p:txBody>
          <a:bodyPr lIns="0" tIns="0" rIns="0" bIns="0"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456C0E6-BFAE-41A1-B3DC-E9694AFABB1A}" type="datetime1">
              <a:rPr lang="da-DK" smtClean="0"/>
              <a:pPr/>
              <a:t>03-09-2022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7" name="Lige forbindelse 6"/>
          <p:cNvCxnSpPr/>
          <p:nvPr userDrawn="1"/>
        </p:nvCxnSpPr>
        <p:spPr>
          <a:xfrm>
            <a:off x="689861" y="3883496"/>
            <a:ext cx="768955" cy="0"/>
          </a:xfrm>
          <a:prstGeom prst="line">
            <a:avLst/>
          </a:prstGeom>
          <a:ln w="57150">
            <a:solidFill>
              <a:srgbClr val="DF5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6009778"/>
            <a:ext cx="1491485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27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 (én linj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nual Input 10"/>
          <p:cNvSpPr/>
          <p:nvPr userDrawn="1"/>
        </p:nvSpPr>
        <p:spPr>
          <a:xfrm>
            <a:off x="-7041" y="4881041"/>
            <a:ext cx="12199041" cy="198285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6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610 h 10000"/>
              <a:gd name="connsiteX0" fmla="*/ 7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166 h 10000"/>
              <a:gd name="connsiteX0" fmla="*/ 0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166 h 10000"/>
              <a:gd name="connsiteX0" fmla="*/ 0 w 10000"/>
              <a:gd name="connsiteY0" fmla="*/ 5166 h 10030"/>
              <a:gd name="connsiteX1" fmla="*/ 10000 w 10000"/>
              <a:gd name="connsiteY1" fmla="*/ 0 h 10030"/>
              <a:gd name="connsiteX2" fmla="*/ 10000 w 10000"/>
              <a:gd name="connsiteY2" fmla="*/ 10000 h 10030"/>
              <a:gd name="connsiteX3" fmla="*/ 2778 w 10000"/>
              <a:gd name="connsiteY3" fmla="*/ 10030 h 10030"/>
              <a:gd name="connsiteX4" fmla="*/ 0 w 10000"/>
              <a:gd name="connsiteY4" fmla="*/ 5166 h 10030"/>
              <a:gd name="connsiteX0" fmla="*/ 0 w 10000"/>
              <a:gd name="connsiteY0" fmla="*/ 5166 h 10030"/>
              <a:gd name="connsiteX1" fmla="*/ 2775 w 10000"/>
              <a:gd name="connsiteY1" fmla="*/ 3719 h 10030"/>
              <a:gd name="connsiteX2" fmla="*/ 10000 w 10000"/>
              <a:gd name="connsiteY2" fmla="*/ 0 h 10030"/>
              <a:gd name="connsiteX3" fmla="*/ 10000 w 10000"/>
              <a:gd name="connsiteY3" fmla="*/ 10000 h 10030"/>
              <a:gd name="connsiteX4" fmla="*/ 2778 w 10000"/>
              <a:gd name="connsiteY4" fmla="*/ 10030 h 10030"/>
              <a:gd name="connsiteX5" fmla="*/ 0 w 10000"/>
              <a:gd name="connsiteY5" fmla="*/ 5166 h 10030"/>
              <a:gd name="connsiteX0" fmla="*/ 905 w 8127"/>
              <a:gd name="connsiteY0" fmla="*/ 10030 h 10030"/>
              <a:gd name="connsiteX1" fmla="*/ 902 w 8127"/>
              <a:gd name="connsiteY1" fmla="*/ 3719 h 10030"/>
              <a:gd name="connsiteX2" fmla="*/ 8127 w 8127"/>
              <a:gd name="connsiteY2" fmla="*/ 0 h 10030"/>
              <a:gd name="connsiteX3" fmla="*/ 8127 w 8127"/>
              <a:gd name="connsiteY3" fmla="*/ 10000 h 10030"/>
              <a:gd name="connsiteX4" fmla="*/ 905 w 8127"/>
              <a:gd name="connsiteY4" fmla="*/ 10030 h 10030"/>
              <a:gd name="connsiteX0" fmla="*/ 1114 w 10000"/>
              <a:gd name="connsiteY0" fmla="*/ 10000 h 10042"/>
              <a:gd name="connsiteX1" fmla="*/ 1110 w 10000"/>
              <a:gd name="connsiteY1" fmla="*/ 3708 h 10042"/>
              <a:gd name="connsiteX2" fmla="*/ 10000 w 10000"/>
              <a:gd name="connsiteY2" fmla="*/ 0 h 10042"/>
              <a:gd name="connsiteX3" fmla="*/ 10000 w 10000"/>
              <a:gd name="connsiteY3" fmla="*/ 9970 h 10042"/>
              <a:gd name="connsiteX4" fmla="*/ 1114 w 10000"/>
              <a:gd name="connsiteY4" fmla="*/ 10000 h 10042"/>
              <a:gd name="connsiteX0" fmla="*/ 870 w 9756"/>
              <a:gd name="connsiteY0" fmla="*/ 10000 h 10042"/>
              <a:gd name="connsiteX1" fmla="*/ 866 w 9756"/>
              <a:gd name="connsiteY1" fmla="*/ 3708 h 10042"/>
              <a:gd name="connsiteX2" fmla="*/ 9756 w 9756"/>
              <a:gd name="connsiteY2" fmla="*/ 0 h 10042"/>
              <a:gd name="connsiteX3" fmla="*/ 9756 w 9756"/>
              <a:gd name="connsiteY3" fmla="*/ 9970 h 10042"/>
              <a:gd name="connsiteX4" fmla="*/ 870 w 9756"/>
              <a:gd name="connsiteY4" fmla="*/ 10000 h 10042"/>
              <a:gd name="connsiteX0" fmla="*/ 892 w 10000"/>
              <a:gd name="connsiteY0" fmla="*/ 9958 h 9958"/>
              <a:gd name="connsiteX1" fmla="*/ 888 w 10000"/>
              <a:gd name="connsiteY1" fmla="*/ 3692 h 9958"/>
              <a:gd name="connsiteX2" fmla="*/ 10000 w 10000"/>
              <a:gd name="connsiteY2" fmla="*/ 0 h 9958"/>
              <a:gd name="connsiteX3" fmla="*/ 10000 w 10000"/>
              <a:gd name="connsiteY3" fmla="*/ 9928 h 9958"/>
              <a:gd name="connsiteX4" fmla="*/ 892 w 10000"/>
              <a:gd name="connsiteY4" fmla="*/ 9958 h 9958"/>
              <a:gd name="connsiteX0" fmla="*/ 892 w 10000"/>
              <a:gd name="connsiteY0" fmla="*/ 10000 h 10000"/>
              <a:gd name="connsiteX1" fmla="*/ 888 w 10000"/>
              <a:gd name="connsiteY1" fmla="*/ 3708 h 10000"/>
              <a:gd name="connsiteX2" fmla="*/ 10000 w 10000"/>
              <a:gd name="connsiteY2" fmla="*/ 0 h 10000"/>
              <a:gd name="connsiteX3" fmla="*/ 10000 w 10000"/>
              <a:gd name="connsiteY3" fmla="*/ 9970 h 10000"/>
              <a:gd name="connsiteX4" fmla="*/ 892 w 10000"/>
              <a:gd name="connsiteY4" fmla="*/ 10000 h 10000"/>
              <a:gd name="connsiteX0" fmla="*/ 679 w 9787"/>
              <a:gd name="connsiteY0" fmla="*/ 10000 h 10000"/>
              <a:gd name="connsiteX1" fmla="*/ 675 w 9787"/>
              <a:gd name="connsiteY1" fmla="*/ 3708 h 10000"/>
              <a:gd name="connsiteX2" fmla="*/ 9787 w 9787"/>
              <a:gd name="connsiteY2" fmla="*/ 0 h 10000"/>
              <a:gd name="connsiteX3" fmla="*/ 9787 w 9787"/>
              <a:gd name="connsiteY3" fmla="*/ 9970 h 10000"/>
              <a:gd name="connsiteX4" fmla="*/ 679 w 9787"/>
              <a:gd name="connsiteY4" fmla="*/ 10000 h 10000"/>
              <a:gd name="connsiteX0" fmla="*/ 4 w 9310"/>
              <a:gd name="connsiteY0" fmla="*/ 10000 h 10000"/>
              <a:gd name="connsiteX1" fmla="*/ 0 w 9310"/>
              <a:gd name="connsiteY1" fmla="*/ 3708 h 10000"/>
              <a:gd name="connsiteX2" fmla="*/ 9310 w 9310"/>
              <a:gd name="connsiteY2" fmla="*/ 0 h 10000"/>
              <a:gd name="connsiteX3" fmla="*/ 9310 w 9310"/>
              <a:gd name="connsiteY3" fmla="*/ 9970 h 10000"/>
              <a:gd name="connsiteX4" fmla="*/ 4 w 93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0" h="10000">
                <a:moveTo>
                  <a:pt x="4" y="10000"/>
                </a:moveTo>
                <a:cubicBezTo>
                  <a:pt x="4" y="6353"/>
                  <a:pt x="6" y="6856"/>
                  <a:pt x="0" y="3708"/>
                </a:cubicBezTo>
                <a:lnTo>
                  <a:pt x="9310" y="0"/>
                </a:lnTo>
                <a:lnTo>
                  <a:pt x="9310" y="9970"/>
                </a:lnTo>
                <a:lnTo>
                  <a:pt x="4" y="1000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ight Triangle 4"/>
          <p:cNvSpPr/>
          <p:nvPr userDrawn="1"/>
        </p:nvSpPr>
        <p:spPr>
          <a:xfrm>
            <a:off x="0" y="2578197"/>
            <a:ext cx="7868505" cy="4279805"/>
          </a:xfrm>
          <a:prstGeom prst="rtTriangle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09599" y="692696"/>
            <a:ext cx="10972800" cy="720080"/>
          </a:xfrm>
        </p:spPr>
        <p:txBody>
          <a:bodyPr lIns="360000"/>
          <a:lstStyle>
            <a:lvl1pPr>
              <a:defRPr b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 dirty="0"/>
              <a:t>Overskrift i én linje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9907" y="1772816"/>
            <a:ext cx="10954846" cy="4464496"/>
          </a:xfrm>
        </p:spPr>
        <p:txBody>
          <a:bodyPr lIns="360000" tIns="0" rIns="0" bIns="0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71B8EFC-AD9A-48B9-9148-2828F52E4535}" type="datetime1">
              <a:rPr lang="da-DK" smtClean="0"/>
              <a:pPr/>
              <a:t>03-09-2022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/>
          </a:p>
        </p:txBody>
      </p:sp>
      <p:cxnSp>
        <p:nvCxnSpPr>
          <p:cNvPr id="7" name="Lige forbindelse 6"/>
          <p:cNvCxnSpPr/>
          <p:nvPr userDrawn="1"/>
        </p:nvCxnSpPr>
        <p:spPr>
          <a:xfrm>
            <a:off x="629908" y="832945"/>
            <a:ext cx="0" cy="444195"/>
          </a:xfrm>
          <a:prstGeom prst="line">
            <a:avLst/>
          </a:prstGeom>
          <a:ln w="76200">
            <a:solidFill>
              <a:srgbClr val="DF5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6009778"/>
            <a:ext cx="1491485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0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og indholdsobjekt (to linj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nual Input 10"/>
          <p:cNvSpPr/>
          <p:nvPr userDrawn="1"/>
        </p:nvSpPr>
        <p:spPr>
          <a:xfrm>
            <a:off x="-7041" y="4881041"/>
            <a:ext cx="12199041" cy="198285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6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610 h 10000"/>
              <a:gd name="connsiteX0" fmla="*/ 7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166 h 10000"/>
              <a:gd name="connsiteX0" fmla="*/ 0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166 h 10000"/>
              <a:gd name="connsiteX0" fmla="*/ 0 w 10000"/>
              <a:gd name="connsiteY0" fmla="*/ 5166 h 10030"/>
              <a:gd name="connsiteX1" fmla="*/ 10000 w 10000"/>
              <a:gd name="connsiteY1" fmla="*/ 0 h 10030"/>
              <a:gd name="connsiteX2" fmla="*/ 10000 w 10000"/>
              <a:gd name="connsiteY2" fmla="*/ 10000 h 10030"/>
              <a:gd name="connsiteX3" fmla="*/ 2778 w 10000"/>
              <a:gd name="connsiteY3" fmla="*/ 10030 h 10030"/>
              <a:gd name="connsiteX4" fmla="*/ 0 w 10000"/>
              <a:gd name="connsiteY4" fmla="*/ 5166 h 10030"/>
              <a:gd name="connsiteX0" fmla="*/ 0 w 10000"/>
              <a:gd name="connsiteY0" fmla="*/ 5166 h 10030"/>
              <a:gd name="connsiteX1" fmla="*/ 2775 w 10000"/>
              <a:gd name="connsiteY1" fmla="*/ 3719 h 10030"/>
              <a:gd name="connsiteX2" fmla="*/ 10000 w 10000"/>
              <a:gd name="connsiteY2" fmla="*/ 0 h 10030"/>
              <a:gd name="connsiteX3" fmla="*/ 10000 w 10000"/>
              <a:gd name="connsiteY3" fmla="*/ 10000 h 10030"/>
              <a:gd name="connsiteX4" fmla="*/ 2778 w 10000"/>
              <a:gd name="connsiteY4" fmla="*/ 10030 h 10030"/>
              <a:gd name="connsiteX5" fmla="*/ 0 w 10000"/>
              <a:gd name="connsiteY5" fmla="*/ 5166 h 10030"/>
              <a:gd name="connsiteX0" fmla="*/ 905 w 8127"/>
              <a:gd name="connsiteY0" fmla="*/ 10030 h 10030"/>
              <a:gd name="connsiteX1" fmla="*/ 902 w 8127"/>
              <a:gd name="connsiteY1" fmla="*/ 3719 h 10030"/>
              <a:gd name="connsiteX2" fmla="*/ 8127 w 8127"/>
              <a:gd name="connsiteY2" fmla="*/ 0 h 10030"/>
              <a:gd name="connsiteX3" fmla="*/ 8127 w 8127"/>
              <a:gd name="connsiteY3" fmla="*/ 10000 h 10030"/>
              <a:gd name="connsiteX4" fmla="*/ 905 w 8127"/>
              <a:gd name="connsiteY4" fmla="*/ 10030 h 10030"/>
              <a:gd name="connsiteX0" fmla="*/ 1114 w 10000"/>
              <a:gd name="connsiteY0" fmla="*/ 10000 h 10042"/>
              <a:gd name="connsiteX1" fmla="*/ 1110 w 10000"/>
              <a:gd name="connsiteY1" fmla="*/ 3708 h 10042"/>
              <a:gd name="connsiteX2" fmla="*/ 10000 w 10000"/>
              <a:gd name="connsiteY2" fmla="*/ 0 h 10042"/>
              <a:gd name="connsiteX3" fmla="*/ 10000 w 10000"/>
              <a:gd name="connsiteY3" fmla="*/ 9970 h 10042"/>
              <a:gd name="connsiteX4" fmla="*/ 1114 w 10000"/>
              <a:gd name="connsiteY4" fmla="*/ 10000 h 10042"/>
              <a:gd name="connsiteX0" fmla="*/ 870 w 9756"/>
              <a:gd name="connsiteY0" fmla="*/ 10000 h 10042"/>
              <a:gd name="connsiteX1" fmla="*/ 866 w 9756"/>
              <a:gd name="connsiteY1" fmla="*/ 3708 h 10042"/>
              <a:gd name="connsiteX2" fmla="*/ 9756 w 9756"/>
              <a:gd name="connsiteY2" fmla="*/ 0 h 10042"/>
              <a:gd name="connsiteX3" fmla="*/ 9756 w 9756"/>
              <a:gd name="connsiteY3" fmla="*/ 9970 h 10042"/>
              <a:gd name="connsiteX4" fmla="*/ 870 w 9756"/>
              <a:gd name="connsiteY4" fmla="*/ 10000 h 10042"/>
              <a:gd name="connsiteX0" fmla="*/ 892 w 10000"/>
              <a:gd name="connsiteY0" fmla="*/ 9958 h 9958"/>
              <a:gd name="connsiteX1" fmla="*/ 888 w 10000"/>
              <a:gd name="connsiteY1" fmla="*/ 3692 h 9958"/>
              <a:gd name="connsiteX2" fmla="*/ 10000 w 10000"/>
              <a:gd name="connsiteY2" fmla="*/ 0 h 9958"/>
              <a:gd name="connsiteX3" fmla="*/ 10000 w 10000"/>
              <a:gd name="connsiteY3" fmla="*/ 9928 h 9958"/>
              <a:gd name="connsiteX4" fmla="*/ 892 w 10000"/>
              <a:gd name="connsiteY4" fmla="*/ 9958 h 9958"/>
              <a:gd name="connsiteX0" fmla="*/ 892 w 10000"/>
              <a:gd name="connsiteY0" fmla="*/ 10000 h 10000"/>
              <a:gd name="connsiteX1" fmla="*/ 888 w 10000"/>
              <a:gd name="connsiteY1" fmla="*/ 3708 h 10000"/>
              <a:gd name="connsiteX2" fmla="*/ 10000 w 10000"/>
              <a:gd name="connsiteY2" fmla="*/ 0 h 10000"/>
              <a:gd name="connsiteX3" fmla="*/ 10000 w 10000"/>
              <a:gd name="connsiteY3" fmla="*/ 9970 h 10000"/>
              <a:gd name="connsiteX4" fmla="*/ 892 w 10000"/>
              <a:gd name="connsiteY4" fmla="*/ 10000 h 10000"/>
              <a:gd name="connsiteX0" fmla="*/ 679 w 9787"/>
              <a:gd name="connsiteY0" fmla="*/ 10000 h 10000"/>
              <a:gd name="connsiteX1" fmla="*/ 675 w 9787"/>
              <a:gd name="connsiteY1" fmla="*/ 3708 h 10000"/>
              <a:gd name="connsiteX2" fmla="*/ 9787 w 9787"/>
              <a:gd name="connsiteY2" fmla="*/ 0 h 10000"/>
              <a:gd name="connsiteX3" fmla="*/ 9787 w 9787"/>
              <a:gd name="connsiteY3" fmla="*/ 9970 h 10000"/>
              <a:gd name="connsiteX4" fmla="*/ 679 w 9787"/>
              <a:gd name="connsiteY4" fmla="*/ 10000 h 10000"/>
              <a:gd name="connsiteX0" fmla="*/ 4 w 9310"/>
              <a:gd name="connsiteY0" fmla="*/ 10000 h 10000"/>
              <a:gd name="connsiteX1" fmla="*/ 0 w 9310"/>
              <a:gd name="connsiteY1" fmla="*/ 3708 h 10000"/>
              <a:gd name="connsiteX2" fmla="*/ 9310 w 9310"/>
              <a:gd name="connsiteY2" fmla="*/ 0 h 10000"/>
              <a:gd name="connsiteX3" fmla="*/ 9310 w 9310"/>
              <a:gd name="connsiteY3" fmla="*/ 9970 h 10000"/>
              <a:gd name="connsiteX4" fmla="*/ 4 w 93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0" h="10000">
                <a:moveTo>
                  <a:pt x="4" y="10000"/>
                </a:moveTo>
                <a:cubicBezTo>
                  <a:pt x="4" y="6353"/>
                  <a:pt x="6" y="6856"/>
                  <a:pt x="0" y="3708"/>
                </a:cubicBezTo>
                <a:lnTo>
                  <a:pt x="9310" y="0"/>
                </a:lnTo>
                <a:lnTo>
                  <a:pt x="9310" y="9970"/>
                </a:lnTo>
                <a:lnTo>
                  <a:pt x="4" y="1000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ight Triangle 4"/>
          <p:cNvSpPr/>
          <p:nvPr userDrawn="1"/>
        </p:nvSpPr>
        <p:spPr>
          <a:xfrm>
            <a:off x="0" y="2578197"/>
            <a:ext cx="7868505" cy="4279805"/>
          </a:xfrm>
          <a:prstGeom prst="rtTriangle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lIns="360000"/>
          <a:lstStyle>
            <a:lvl1pPr>
              <a:lnSpc>
                <a:spcPct val="100000"/>
              </a:lnSpc>
              <a:defRPr b="1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 dirty="0"/>
              <a:t>Overskrift i der strækker sig over maksimalt to linjer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29907" y="2276872"/>
            <a:ext cx="10954846" cy="3960440"/>
          </a:xfrm>
        </p:spPr>
        <p:txBody>
          <a:bodyPr lIns="360000" tIns="0" rIns="0" bIns="0"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2205D20-BCEA-4451-84AA-3E4B4486E5BF}" type="datetime1">
              <a:rPr lang="da-DK" smtClean="0"/>
              <a:pPr/>
              <a:t>03-09-2022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/>
          </a:p>
        </p:txBody>
      </p:sp>
      <p:cxnSp>
        <p:nvCxnSpPr>
          <p:cNvPr id="7" name="Lige forbindelse 6"/>
          <p:cNvCxnSpPr/>
          <p:nvPr userDrawn="1"/>
        </p:nvCxnSpPr>
        <p:spPr>
          <a:xfrm>
            <a:off x="629908" y="830719"/>
            <a:ext cx="0" cy="1152130"/>
          </a:xfrm>
          <a:prstGeom prst="line">
            <a:avLst/>
          </a:prstGeom>
          <a:ln w="76200">
            <a:solidFill>
              <a:srgbClr val="DF5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6009778"/>
            <a:ext cx="1491485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50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nual Input 10"/>
          <p:cNvSpPr/>
          <p:nvPr userDrawn="1"/>
        </p:nvSpPr>
        <p:spPr>
          <a:xfrm>
            <a:off x="-7041" y="4881041"/>
            <a:ext cx="12199041" cy="198285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6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610 h 10000"/>
              <a:gd name="connsiteX0" fmla="*/ 7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166 h 10000"/>
              <a:gd name="connsiteX0" fmla="*/ 0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166 h 10000"/>
              <a:gd name="connsiteX0" fmla="*/ 0 w 10000"/>
              <a:gd name="connsiteY0" fmla="*/ 5166 h 10030"/>
              <a:gd name="connsiteX1" fmla="*/ 10000 w 10000"/>
              <a:gd name="connsiteY1" fmla="*/ 0 h 10030"/>
              <a:gd name="connsiteX2" fmla="*/ 10000 w 10000"/>
              <a:gd name="connsiteY2" fmla="*/ 10000 h 10030"/>
              <a:gd name="connsiteX3" fmla="*/ 2778 w 10000"/>
              <a:gd name="connsiteY3" fmla="*/ 10030 h 10030"/>
              <a:gd name="connsiteX4" fmla="*/ 0 w 10000"/>
              <a:gd name="connsiteY4" fmla="*/ 5166 h 10030"/>
              <a:gd name="connsiteX0" fmla="*/ 0 w 10000"/>
              <a:gd name="connsiteY0" fmla="*/ 5166 h 10030"/>
              <a:gd name="connsiteX1" fmla="*/ 2775 w 10000"/>
              <a:gd name="connsiteY1" fmla="*/ 3719 h 10030"/>
              <a:gd name="connsiteX2" fmla="*/ 10000 w 10000"/>
              <a:gd name="connsiteY2" fmla="*/ 0 h 10030"/>
              <a:gd name="connsiteX3" fmla="*/ 10000 w 10000"/>
              <a:gd name="connsiteY3" fmla="*/ 10000 h 10030"/>
              <a:gd name="connsiteX4" fmla="*/ 2778 w 10000"/>
              <a:gd name="connsiteY4" fmla="*/ 10030 h 10030"/>
              <a:gd name="connsiteX5" fmla="*/ 0 w 10000"/>
              <a:gd name="connsiteY5" fmla="*/ 5166 h 10030"/>
              <a:gd name="connsiteX0" fmla="*/ 905 w 8127"/>
              <a:gd name="connsiteY0" fmla="*/ 10030 h 10030"/>
              <a:gd name="connsiteX1" fmla="*/ 902 w 8127"/>
              <a:gd name="connsiteY1" fmla="*/ 3719 h 10030"/>
              <a:gd name="connsiteX2" fmla="*/ 8127 w 8127"/>
              <a:gd name="connsiteY2" fmla="*/ 0 h 10030"/>
              <a:gd name="connsiteX3" fmla="*/ 8127 w 8127"/>
              <a:gd name="connsiteY3" fmla="*/ 10000 h 10030"/>
              <a:gd name="connsiteX4" fmla="*/ 905 w 8127"/>
              <a:gd name="connsiteY4" fmla="*/ 10030 h 10030"/>
              <a:gd name="connsiteX0" fmla="*/ 1114 w 10000"/>
              <a:gd name="connsiteY0" fmla="*/ 10000 h 10042"/>
              <a:gd name="connsiteX1" fmla="*/ 1110 w 10000"/>
              <a:gd name="connsiteY1" fmla="*/ 3708 h 10042"/>
              <a:gd name="connsiteX2" fmla="*/ 10000 w 10000"/>
              <a:gd name="connsiteY2" fmla="*/ 0 h 10042"/>
              <a:gd name="connsiteX3" fmla="*/ 10000 w 10000"/>
              <a:gd name="connsiteY3" fmla="*/ 9970 h 10042"/>
              <a:gd name="connsiteX4" fmla="*/ 1114 w 10000"/>
              <a:gd name="connsiteY4" fmla="*/ 10000 h 10042"/>
              <a:gd name="connsiteX0" fmla="*/ 870 w 9756"/>
              <a:gd name="connsiteY0" fmla="*/ 10000 h 10042"/>
              <a:gd name="connsiteX1" fmla="*/ 866 w 9756"/>
              <a:gd name="connsiteY1" fmla="*/ 3708 h 10042"/>
              <a:gd name="connsiteX2" fmla="*/ 9756 w 9756"/>
              <a:gd name="connsiteY2" fmla="*/ 0 h 10042"/>
              <a:gd name="connsiteX3" fmla="*/ 9756 w 9756"/>
              <a:gd name="connsiteY3" fmla="*/ 9970 h 10042"/>
              <a:gd name="connsiteX4" fmla="*/ 870 w 9756"/>
              <a:gd name="connsiteY4" fmla="*/ 10000 h 10042"/>
              <a:gd name="connsiteX0" fmla="*/ 892 w 10000"/>
              <a:gd name="connsiteY0" fmla="*/ 9958 h 9958"/>
              <a:gd name="connsiteX1" fmla="*/ 888 w 10000"/>
              <a:gd name="connsiteY1" fmla="*/ 3692 h 9958"/>
              <a:gd name="connsiteX2" fmla="*/ 10000 w 10000"/>
              <a:gd name="connsiteY2" fmla="*/ 0 h 9958"/>
              <a:gd name="connsiteX3" fmla="*/ 10000 w 10000"/>
              <a:gd name="connsiteY3" fmla="*/ 9928 h 9958"/>
              <a:gd name="connsiteX4" fmla="*/ 892 w 10000"/>
              <a:gd name="connsiteY4" fmla="*/ 9958 h 9958"/>
              <a:gd name="connsiteX0" fmla="*/ 892 w 10000"/>
              <a:gd name="connsiteY0" fmla="*/ 10000 h 10000"/>
              <a:gd name="connsiteX1" fmla="*/ 888 w 10000"/>
              <a:gd name="connsiteY1" fmla="*/ 3708 h 10000"/>
              <a:gd name="connsiteX2" fmla="*/ 10000 w 10000"/>
              <a:gd name="connsiteY2" fmla="*/ 0 h 10000"/>
              <a:gd name="connsiteX3" fmla="*/ 10000 w 10000"/>
              <a:gd name="connsiteY3" fmla="*/ 9970 h 10000"/>
              <a:gd name="connsiteX4" fmla="*/ 892 w 10000"/>
              <a:gd name="connsiteY4" fmla="*/ 10000 h 10000"/>
              <a:gd name="connsiteX0" fmla="*/ 679 w 9787"/>
              <a:gd name="connsiteY0" fmla="*/ 10000 h 10000"/>
              <a:gd name="connsiteX1" fmla="*/ 675 w 9787"/>
              <a:gd name="connsiteY1" fmla="*/ 3708 h 10000"/>
              <a:gd name="connsiteX2" fmla="*/ 9787 w 9787"/>
              <a:gd name="connsiteY2" fmla="*/ 0 h 10000"/>
              <a:gd name="connsiteX3" fmla="*/ 9787 w 9787"/>
              <a:gd name="connsiteY3" fmla="*/ 9970 h 10000"/>
              <a:gd name="connsiteX4" fmla="*/ 679 w 9787"/>
              <a:gd name="connsiteY4" fmla="*/ 10000 h 10000"/>
              <a:gd name="connsiteX0" fmla="*/ 4 w 9310"/>
              <a:gd name="connsiteY0" fmla="*/ 10000 h 10000"/>
              <a:gd name="connsiteX1" fmla="*/ 0 w 9310"/>
              <a:gd name="connsiteY1" fmla="*/ 3708 h 10000"/>
              <a:gd name="connsiteX2" fmla="*/ 9310 w 9310"/>
              <a:gd name="connsiteY2" fmla="*/ 0 h 10000"/>
              <a:gd name="connsiteX3" fmla="*/ 9310 w 9310"/>
              <a:gd name="connsiteY3" fmla="*/ 9970 h 10000"/>
              <a:gd name="connsiteX4" fmla="*/ 4 w 93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0" h="10000">
                <a:moveTo>
                  <a:pt x="4" y="10000"/>
                </a:moveTo>
                <a:cubicBezTo>
                  <a:pt x="4" y="6353"/>
                  <a:pt x="6" y="6856"/>
                  <a:pt x="0" y="3708"/>
                </a:cubicBezTo>
                <a:lnTo>
                  <a:pt x="9310" y="0"/>
                </a:lnTo>
                <a:lnTo>
                  <a:pt x="9310" y="9970"/>
                </a:lnTo>
                <a:lnTo>
                  <a:pt x="4" y="1000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ight Triangle 4"/>
          <p:cNvSpPr/>
          <p:nvPr userDrawn="1"/>
        </p:nvSpPr>
        <p:spPr>
          <a:xfrm>
            <a:off x="0" y="2578197"/>
            <a:ext cx="7868505" cy="4279805"/>
          </a:xfrm>
          <a:prstGeom prst="rtTriangle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60401" y="1600204"/>
            <a:ext cx="5169724" cy="4525963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092480" y="1600204"/>
            <a:ext cx="5055159" cy="4525963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84C4A28-C2EF-4938-A66C-BCD39CDD79F4}" type="datetime1">
              <a:rPr lang="da-DK" smtClean="0"/>
              <a:pPr/>
              <a:t>03-09-2022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6009778"/>
            <a:ext cx="1491485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50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nual Input 10"/>
          <p:cNvSpPr/>
          <p:nvPr userDrawn="1"/>
        </p:nvSpPr>
        <p:spPr>
          <a:xfrm>
            <a:off x="-7041" y="4881041"/>
            <a:ext cx="12199041" cy="198285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6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610 h 10000"/>
              <a:gd name="connsiteX0" fmla="*/ 7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166 h 10000"/>
              <a:gd name="connsiteX0" fmla="*/ 0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166 h 10000"/>
              <a:gd name="connsiteX0" fmla="*/ 0 w 10000"/>
              <a:gd name="connsiteY0" fmla="*/ 5166 h 10030"/>
              <a:gd name="connsiteX1" fmla="*/ 10000 w 10000"/>
              <a:gd name="connsiteY1" fmla="*/ 0 h 10030"/>
              <a:gd name="connsiteX2" fmla="*/ 10000 w 10000"/>
              <a:gd name="connsiteY2" fmla="*/ 10000 h 10030"/>
              <a:gd name="connsiteX3" fmla="*/ 2778 w 10000"/>
              <a:gd name="connsiteY3" fmla="*/ 10030 h 10030"/>
              <a:gd name="connsiteX4" fmla="*/ 0 w 10000"/>
              <a:gd name="connsiteY4" fmla="*/ 5166 h 10030"/>
              <a:gd name="connsiteX0" fmla="*/ 0 w 10000"/>
              <a:gd name="connsiteY0" fmla="*/ 5166 h 10030"/>
              <a:gd name="connsiteX1" fmla="*/ 2775 w 10000"/>
              <a:gd name="connsiteY1" fmla="*/ 3719 h 10030"/>
              <a:gd name="connsiteX2" fmla="*/ 10000 w 10000"/>
              <a:gd name="connsiteY2" fmla="*/ 0 h 10030"/>
              <a:gd name="connsiteX3" fmla="*/ 10000 w 10000"/>
              <a:gd name="connsiteY3" fmla="*/ 10000 h 10030"/>
              <a:gd name="connsiteX4" fmla="*/ 2778 w 10000"/>
              <a:gd name="connsiteY4" fmla="*/ 10030 h 10030"/>
              <a:gd name="connsiteX5" fmla="*/ 0 w 10000"/>
              <a:gd name="connsiteY5" fmla="*/ 5166 h 10030"/>
              <a:gd name="connsiteX0" fmla="*/ 905 w 8127"/>
              <a:gd name="connsiteY0" fmla="*/ 10030 h 10030"/>
              <a:gd name="connsiteX1" fmla="*/ 902 w 8127"/>
              <a:gd name="connsiteY1" fmla="*/ 3719 h 10030"/>
              <a:gd name="connsiteX2" fmla="*/ 8127 w 8127"/>
              <a:gd name="connsiteY2" fmla="*/ 0 h 10030"/>
              <a:gd name="connsiteX3" fmla="*/ 8127 w 8127"/>
              <a:gd name="connsiteY3" fmla="*/ 10000 h 10030"/>
              <a:gd name="connsiteX4" fmla="*/ 905 w 8127"/>
              <a:gd name="connsiteY4" fmla="*/ 10030 h 10030"/>
              <a:gd name="connsiteX0" fmla="*/ 1114 w 10000"/>
              <a:gd name="connsiteY0" fmla="*/ 10000 h 10042"/>
              <a:gd name="connsiteX1" fmla="*/ 1110 w 10000"/>
              <a:gd name="connsiteY1" fmla="*/ 3708 h 10042"/>
              <a:gd name="connsiteX2" fmla="*/ 10000 w 10000"/>
              <a:gd name="connsiteY2" fmla="*/ 0 h 10042"/>
              <a:gd name="connsiteX3" fmla="*/ 10000 w 10000"/>
              <a:gd name="connsiteY3" fmla="*/ 9970 h 10042"/>
              <a:gd name="connsiteX4" fmla="*/ 1114 w 10000"/>
              <a:gd name="connsiteY4" fmla="*/ 10000 h 10042"/>
              <a:gd name="connsiteX0" fmla="*/ 870 w 9756"/>
              <a:gd name="connsiteY0" fmla="*/ 10000 h 10042"/>
              <a:gd name="connsiteX1" fmla="*/ 866 w 9756"/>
              <a:gd name="connsiteY1" fmla="*/ 3708 h 10042"/>
              <a:gd name="connsiteX2" fmla="*/ 9756 w 9756"/>
              <a:gd name="connsiteY2" fmla="*/ 0 h 10042"/>
              <a:gd name="connsiteX3" fmla="*/ 9756 w 9756"/>
              <a:gd name="connsiteY3" fmla="*/ 9970 h 10042"/>
              <a:gd name="connsiteX4" fmla="*/ 870 w 9756"/>
              <a:gd name="connsiteY4" fmla="*/ 10000 h 10042"/>
              <a:gd name="connsiteX0" fmla="*/ 892 w 10000"/>
              <a:gd name="connsiteY0" fmla="*/ 9958 h 9958"/>
              <a:gd name="connsiteX1" fmla="*/ 888 w 10000"/>
              <a:gd name="connsiteY1" fmla="*/ 3692 h 9958"/>
              <a:gd name="connsiteX2" fmla="*/ 10000 w 10000"/>
              <a:gd name="connsiteY2" fmla="*/ 0 h 9958"/>
              <a:gd name="connsiteX3" fmla="*/ 10000 w 10000"/>
              <a:gd name="connsiteY3" fmla="*/ 9928 h 9958"/>
              <a:gd name="connsiteX4" fmla="*/ 892 w 10000"/>
              <a:gd name="connsiteY4" fmla="*/ 9958 h 9958"/>
              <a:gd name="connsiteX0" fmla="*/ 892 w 10000"/>
              <a:gd name="connsiteY0" fmla="*/ 10000 h 10000"/>
              <a:gd name="connsiteX1" fmla="*/ 888 w 10000"/>
              <a:gd name="connsiteY1" fmla="*/ 3708 h 10000"/>
              <a:gd name="connsiteX2" fmla="*/ 10000 w 10000"/>
              <a:gd name="connsiteY2" fmla="*/ 0 h 10000"/>
              <a:gd name="connsiteX3" fmla="*/ 10000 w 10000"/>
              <a:gd name="connsiteY3" fmla="*/ 9970 h 10000"/>
              <a:gd name="connsiteX4" fmla="*/ 892 w 10000"/>
              <a:gd name="connsiteY4" fmla="*/ 10000 h 10000"/>
              <a:gd name="connsiteX0" fmla="*/ 679 w 9787"/>
              <a:gd name="connsiteY0" fmla="*/ 10000 h 10000"/>
              <a:gd name="connsiteX1" fmla="*/ 675 w 9787"/>
              <a:gd name="connsiteY1" fmla="*/ 3708 h 10000"/>
              <a:gd name="connsiteX2" fmla="*/ 9787 w 9787"/>
              <a:gd name="connsiteY2" fmla="*/ 0 h 10000"/>
              <a:gd name="connsiteX3" fmla="*/ 9787 w 9787"/>
              <a:gd name="connsiteY3" fmla="*/ 9970 h 10000"/>
              <a:gd name="connsiteX4" fmla="*/ 679 w 9787"/>
              <a:gd name="connsiteY4" fmla="*/ 10000 h 10000"/>
              <a:gd name="connsiteX0" fmla="*/ 4 w 9310"/>
              <a:gd name="connsiteY0" fmla="*/ 10000 h 10000"/>
              <a:gd name="connsiteX1" fmla="*/ 0 w 9310"/>
              <a:gd name="connsiteY1" fmla="*/ 3708 h 10000"/>
              <a:gd name="connsiteX2" fmla="*/ 9310 w 9310"/>
              <a:gd name="connsiteY2" fmla="*/ 0 h 10000"/>
              <a:gd name="connsiteX3" fmla="*/ 9310 w 9310"/>
              <a:gd name="connsiteY3" fmla="*/ 9970 h 10000"/>
              <a:gd name="connsiteX4" fmla="*/ 4 w 93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0" h="10000">
                <a:moveTo>
                  <a:pt x="4" y="10000"/>
                </a:moveTo>
                <a:cubicBezTo>
                  <a:pt x="4" y="6353"/>
                  <a:pt x="6" y="6856"/>
                  <a:pt x="0" y="3708"/>
                </a:cubicBezTo>
                <a:lnTo>
                  <a:pt x="9310" y="0"/>
                </a:lnTo>
                <a:lnTo>
                  <a:pt x="9310" y="9970"/>
                </a:lnTo>
                <a:lnTo>
                  <a:pt x="4" y="1000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ight Triangle 4"/>
          <p:cNvSpPr/>
          <p:nvPr userDrawn="1"/>
        </p:nvSpPr>
        <p:spPr>
          <a:xfrm>
            <a:off x="0" y="2578197"/>
            <a:ext cx="7868505" cy="4279805"/>
          </a:xfrm>
          <a:prstGeom prst="rtTriangle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EA6811F-75B4-4CA2-BE56-65F58FDDFC2D}" type="datetime1">
              <a:rPr lang="da-DK" smtClean="0"/>
              <a:pPr/>
              <a:t>03-09-2022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6009778"/>
            <a:ext cx="1491485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5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nual Input 10"/>
          <p:cNvSpPr/>
          <p:nvPr userDrawn="1"/>
        </p:nvSpPr>
        <p:spPr>
          <a:xfrm>
            <a:off x="-7041" y="4881041"/>
            <a:ext cx="12199041" cy="198285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6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610 h 10000"/>
              <a:gd name="connsiteX0" fmla="*/ 7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166 h 10000"/>
              <a:gd name="connsiteX0" fmla="*/ 0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166 h 10000"/>
              <a:gd name="connsiteX0" fmla="*/ 0 w 10000"/>
              <a:gd name="connsiteY0" fmla="*/ 5166 h 10030"/>
              <a:gd name="connsiteX1" fmla="*/ 10000 w 10000"/>
              <a:gd name="connsiteY1" fmla="*/ 0 h 10030"/>
              <a:gd name="connsiteX2" fmla="*/ 10000 w 10000"/>
              <a:gd name="connsiteY2" fmla="*/ 10000 h 10030"/>
              <a:gd name="connsiteX3" fmla="*/ 2778 w 10000"/>
              <a:gd name="connsiteY3" fmla="*/ 10030 h 10030"/>
              <a:gd name="connsiteX4" fmla="*/ 0 w 10000"/>
              <a:gd name="connsiteY4" fmla="*/ 5166 h 10030"/>
              <a:gd name="connsiteX0" fmla="*/ 0 w 10000"/>
              <a:gd name="connsiteY0" fmla="*/ 5166 h 10030"/>
              <a:gd name="connsiteX1" fmla="*/ 2775 w 10000"/>
              <a:gd name="connsiteY1" fmla="*/ 3719 h 10030"/>
              <a:gd name="connsiteX2" fmla="*/ 10000 w 10000"/>
              <a:gd name="connsiteY2" fmla="*/ 0 h 10030"/>
              <a:gd name="connsiteX3" fmla="*/ 10000 w 10000"/>
              <a:gd name="connsiteY3" fmla="*/ 10000 h 10030"/>
              <a:gd name="connsiteX4" fmla="*/ 2778 w 10000"/>
              <a:gd name="connsiteY4" fmla="*/ 10030 h 10030"/>
              <a:gd name="connsiteX5" fmla="*/ 0 w 10000"/>
              <a:gd name="connsiteY5" fmla="*/ 5166 h 10030"/>
              <a:gd name="connsiteX0" fmla="*/ 905 w 8127"/>
              <a:gd name="connsiteY0" fmla="*/ 10030 h 10030"/>
              <a:gd name="connsiteX1" fmla="*/ 902 w 8127"/>
              <a:gd name="connsiteY1" fmla="*/ 3719 h 10030"/>
              <a:gd name="connsiteX2" fmla="*/ 8127 w 8127"/>
              <a:gd name="connsiteY2" fmla="*/ 0 h 10030"/>
              <a:gd name="connsiteX3" fmla="*/ 8127 w 8127"/>
              <a:gd name="connsiteY3" fmla="*/ 10000 h 10030"/>
              <a:gd name="connsiteX4" fmla="*/ 905 w 8127"/>
              <a:gd name="connsiteY4" fmla="*/ 10030 h 10030"/>
              <a:gd name="connsiteX0" fmla="*/ 1114 w 10000"/>
              <a:gd name="connsiteY0" fmla="*/ 10000 h 10042"/>
              <a:gd name="connsiteX1" fmla="*/ 1110 w 10000"/>
              <a:gd name="connsiteY1" fmla="*/ 3708 h 10042"/>
              <a:gd name="connsiteX2" fmla="*/ 10000 w 10000"/>
              <a:gd name="connsiteY2" fmla="*/ 0 h 10042"/>
              <a:gd name="connsiteX3" fmla="*/ 10000 w 10000"/>
              <a:gd name="connsiteY3" fmla="*/ 9970 h 10042"/>
              <a:gd name="connsiteX4" fmla="*/ 1114 w 10000"/>
              <a:gd name="connsiteY4" fmla="*/ 10000 h 10042"/>
              <a:gd name="connsiteX0" fmla="*/ 870 w 9756"/>
              <a:gd name="connsiteY0" fmla="*/ 10000 h 10042"/>
              <a:gd name="connsiteX1" fmla="*/ 866 w 9756"/>
              <a:gd name="connsiteY1" fmla="*/ 3708 h 10042"/>
              <a:gd name="connsiteX2" fmla="*/ 9756 w 9756"/>
              <a:gd name="connsiteY2" fmla="*/ 0 h 10042"/>
              <a:gd name="connsiteX3" fmla="*/ 9756 w 9756"/>
              <a:gd name="connsiteY3" fmla="*/ 9970 h 10042"/>
              <a:gd name="connsiteX4" fmla="*/ 870 w 9756"/>
              <a:gd name="connsiteY4" fmla="*/ 10000 h 10042"/>
              <a:gd name="connsiteX0" fmla="*/ 892 w 10000"/>
              <a:gd name="connsiteY0" fmla="*/ 9958 h 9958"/>
              <a:gd name="connsiteX1" fmla="*/ 888 w 10000"/>
              <a:gd name="connsiteY1" fmla="*/ 3692 h 9958"/>
              <a:gd name="connsiteX2" fmla="*/ 10000 w 10000"/>
              <a:gd name="connsiteY2" fmla="*/ 0 h 9958"/>
              <a:gd name="connsiteX3" fmla="*/ 10000 w 10000"/>
              <a:gd name="connsiteY3" fmla="*/ 9928 h 9958"/>
              <a:gd name="connsiteX4" fmla="*/ 892 w 10000"/>
              <a:gd name="connsiteY4" fmla="*/ 9958 h 9958"/>
              <a:gd name="connsiteX0" fmla="*/ 892 w 10000"/>
              <a:gd name="connsiteY0" fmla="*/ 10000 h 10000"/>
              <a:gd name="connsiteX1" fmla="*/ 888 w 10000"/>
              <a:gd name="connsiteY1" fmla="*/ 3708 h 10000"/>
              <a:gd name="connsiteX2" fmla="*/ 10000 w 10000"/>
              <a:gd name="connsiteY2" fmla="*/ 0 h 10000"/>
              <a:gd name="connsiteX3" fmla="*/ 10000 w 10000"/>
              <a:gd name="connsiteY3" fmla="*/ 9970 h 10000"/>
              <a:gd name="connsiteX4" fmla="*/ 892 w 10000"/>
              <a:gd name="connsiteY4" fmla="*/ 10000 h 10000"/>
              <a:gd name="connsiteX0" fmla="*/ 679 w 9787"/>
              <a:gd name="connsiteY0" fmla="*/ 10000 h 10000"/>
              <a:gd name="connsiteX1" fmla="*/ 675 w 9787"/>
              <a:gd name="connsiteY1" fmla="*/ 3708 h 10000"/>
              <a:gd name="connsiteX2" fmla="*/ 9787 w 9787"/>
              <a:gd name="connsiteY2" fmla="*/ 0 h 10000"/>
              <a:gd name="connsiteX3" fmla="*/ 9787 w 9787"/>
              <a:gd name="connsiteY3" fmla="*/ 9970 h 10000"/>
              <a:gd name="connsiteX4" fmla="*/ 679 w 9787"/>
              <a:gd name="connsiteY4" fmla="*/ 10000 h 10000"/>
              <a:gd name="connsiteX0" fmla="*/ 4 w 9310"/>
              <a:gd name="connsiteY0" fmla="*/ 10000 h 10000"/>
              <a:gd name="connsiteX1" fmla="*/ 0 w 9310"/>
              <a:gd name="connsiteY1" fmla="*/ 3708 h 10000"/>
              <a:gd name="connsiteX2" fmla="*/ 9310 w 9310"/>
              <a:gd name="connsiteY2" fmla="*/ 0 h 10000"/>
              <a:gd name="connsiteX3" fmla="*/ 9310 w 9310"/>
              <a:gd name="connsiteY3" fmla="*/ 9970 h 10000"/>
              <a:gd name="connsiteX4" fmla="*/ 4 w 93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0" h="10000">
                <a:moveTo>
                  <a:pt x="4" y="10000"/>
                </a:moveTo>
                <a:cubicBezTo>
                  <a:pt x="4" y="6353"/>
                  <a:pt x="6" y="6856"/>
                  <a:pt x="0" y="3708"/>
                </a:cubicBezTo>
                <a:lnTo>
                  <a:pt x="9310" y="0"/>
                </a:lnTo>
                <a:lnTo>
                  <a:pt x="9310" y="9970"/>
                </a:lnTo>
                <a:lnTo>
                  <a:pt x="4" y="1000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ight Triangle 4"/>
          <p:cNvSpPr/>
          <p:nvPr userDrawn="1"/>
        </p:nvSpPr>
        <p:spPr>
          <a:xfrm>
            <a:off x="0" y="2578197"/>
            <a:ext cx="7868505" cy="4279805"/>
          </a:xfrm>
          <a:prstGeom prst="rtTriangle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426DCD1-AA51-4034-A05A-2D65221BEDD4}" type="datetime1">
              <a:rPr lang="da-DK" smtClean="0"/>
              <a:pPr/>
              <a:t>03-09-2022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6009778"/>
            <a:ext cx="1491485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162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nual Input 10"/>
          <p:cNvSpPr/>
          <p:nvPr userDrawn="1"/>
        </p:nvSpPr>
        <p:spPr>
          <a:xfrm>
            <a:off x="-7041" y="4881041"/>
            <a:ext cx="12199041" cy="198285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661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6610 h 10000"/>
              <a:gd name="connsiteX0" fmla="*/ 7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7 w 10000"/>
              <a:gd name="connsiteY4" fmla="*/ 5166 h 10000"/>
              <a:gd name="connsiteX0" fmla="*/ 0 w 10000"/>
              <a:gd name="connsiteY0" fmla="*/ 516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166 h 10000"/>
              <a:gd name="connsiteX0" fmla="*/ 0 w 10000"/>
              <a:gd name="connsiteY0" fmla="*/ 5166 h 10030"/>
              <a:gd name="connsiteX1" fmla="*/ 10000 w 10000"/>
              <a:gd name="connsiteY1" fmla="*/ 0 h 10030"/>
              <a:gd name="connsiteX2" fmla="*/ 10000 w 10000"/>
              <a:gd name="connsiteY2" fmla="*/ 10000 h 10030"/>
              <a:gd name="connsiteX3" fmla="*/ 2778 w 10000"/>
              <a:gd name="connsiteY3" fmla="*/ 10030 h 10030"/>
              <a:gd name="connsiteX4" fmla="*/ 0 w 10000"/>
              <a:gd name="connsiteY4" fmla="*/ 5166 h 10030"/>
              <a:gd name="connsiteX0" fmla="*/ 0 w 10000"/>
              <a:gd name="connsiteY0" fmla="*/ 5166 h 10030"/>
              <a:gd name="connsiteX1" fmla="*/ 2775 w 10000"/>
              <a:gd name="connsiteY1" fmla="*/ 3719 h 10030"/>
              <a:gd name="connsiteX2" fmla="*/ 10000 w 10000"/>
              <a:gd name="connsiteY2" fmla="*/ 0 h 10030"/>
              <a:gd name="connsiteX3" fmla="*/ 10000 w 10000"/>
              <a:gd name="connsiteY3" fmla="*/ 10000 h 10030"/>
              <a:gd name="connsiteX4" fmla="*/ 2778 w 10000"/>
              <a:gd name="connsiteY4" fmla="*/ 10030 h 10030"/>
              <a:gd name="connsiteX5" fmla="*/ 0 w 10000"/>
              <a:gd name="connsiteY5" fmla="*/ 5166 h 10030"/>
              <a:gd name="connsiteX0" fmla="*/ 905 w 8127"/>
              <a:gd name="connsiteY0" fmla="*/ 10030 h 10030"/>
              <a:gd name="connsiteX1" fmla="*/ 902 w 8127"/>
              <a:gd name="connsiteY1" fmla="*/ 3719 h 10030"/>
              <a:gd name="connsiteX2" fmla="*/ 8127 w 8127"/>
              <a:gd name="connsiteY2" fmla="*/ 0 h 10030"/>
              <a:gd name="connsiteX3" fmla="*/ 8127 w 8127"/>
              <a:gd name="connsiteY3" fmla="*/ 10000 h 10030"/>
              <a:gd name="connsiteX4" fmla="*/ 905 w 8127"/>
              <a:gd name="connsiteY4" fmla="*/ 10030 h 10030"/>
              <a:gd name="connsiteX0" fmla="*/ 1114 w 10000"/>
              <a:gd name="connsiteY0" fmla="*/ 10000 h 10042"/>
              <a:gd name="connsiteX1" fmla="*/ 1110 w 10000"/>
              <a:gd name="connsiteY1" fmla="*/ 3708 h 10042"/>
              <a:gd name="connsiteX2" fmla="*/ 10000 w 10000"/>
              <a:gd name="connsiteY2" fmla="*/ 0 h 10042"/>
              <a:gd name="connsiteX3" fmla="*/ 10000 w 10000"/>
              <a:gd name="connsiteY3" fmla="*/ 9970 h 10042"/>
              <a:gd name="connsiteX4" fmla="*/ 1114 w 10000"/>
              <a:gd name="connsiteY4" fmla="*/ 10000 h 10042"/>
              <a:gd name="connsiteX0" fmla="*/ 870 w 9756"/>
              <a:gd name="connsiteY0" fmla="*/ 10000 h 10042"/>
              <a:gd name="connsiteX1" fmla="*/ 866 w 9756"/>
              <a:gd name="connsiteY1" fmla="*/ 3708 h 10042"/>
              <a:gd name="connsiteX2" fmla="*/ 9756 w 9756"/>
              <a:gd name="connsiteY2" fmla="*/ 0 h 10042"/>
              <a:gd name="connsiteX3" fmla="*/ 9756 w 9756"/>
              <a:gd name="connsiteY3" fmla="*/ 9970 h 10042"/>
              <a:gd name="connsiteX4" fmla="*/ 870 w 9756"/>
              <a:gd name="connsiteY4" fmla="*/ 10000 h 10042"/>
              <a:gd name="connsiteX0" fmla="*/ 892 w 10000"/>
              <a:gd name="connsiteY0" fmla="*/ 9958 h 9958"/>
              <a:gd name="connsiteX1" fmla="*/ 888 w 10000"/>
              <a:gd name="connsiteY1" fmla="*/ 3692 h 9958"/>
              <a:gd name="connsiteX2" fmla="*/ 10000 w 10000"/>
              <a:gd name="connsiteY2" fmla="*/ 0 h 9958"/>
              <a:gd name="connsiteX3" fmla="*/ 10000 w 10000"/>
              <a:gd name="connsiteY3" fmla="*/ 9928 h 9958"/>
              <a:gd name="connsiteX4" fmla="*/ 892 w 10000"/>
              <a:gd name="connsiteY4" fmla="*/ 9958 h 9958"/>
              <a:gd name="connsiteX0" fmla="*/ 892 w 10000"/>
              <a:gd name="connsiteY0" fmla="*/ 10000 h 10000"/>
              <a:gd name="connsiteX1" fmla="*/ 888 w 10000"/>
              <a:gd name="connsiteY1" fmla="*/ 3708 h 10000"/>
              <a:gd name="connsiteX2" fmla="*/ 10000 w 10000"/>
              <a:gd name="connsiteY2" fmla="*/ 0 h 10000"/>
              <a:gd name="connsiteX3" fmla="*/ 10000 w 10000"/>
              <a:gd name="connsiteY3" fmla="*/ 9970 h 10000"/>
              <a:gd name="connsiteX4" fmla="*/ 892 w 10000"/>
              <a:gd name="connsiteY4" fmla="*/ 10000 h 10000"/>
              <a:gd name="connsiteX0" fmla="*/ 679 w 9787"/>
              <a:gd name="connsiteY0" fmla="*/ 10000 h 10000"/>
              <a:gd name="connsiteX1" fmla="*/ 675 w 9787"/>
              <a:gd name="connsiteY1" fmla="*/ 3708 h 10000"/>
              <a:gd name="connsiteX2" fmla="*/ 9787 w 9787"/>
              <a:gd name="connsiteY2" fmla="*/ 0 h 10000"/>
              <a:gd name="connsiteX3" fmla="*/ 9787 w 9787"/>
              <a:gd name="connsiteY3" fmla="*/ 9970 h 10000"/>
              <a:gd name="connsiteX4" fmla="*/ 679 w 9787"/>
              <a:gd name="connsiteY4" fmla="*/ 10000 h 10000"/>
              <a:gd name="connsiteX0" fmla="*/ 4 w 9310"/>
              <a:gd name="connsiteY0" fmla="*/ 10000 h 10000"/>
              <a:gd name="connsiteX1" fmla="*/ 0 w 9310"/>
              <a:gd name="connsiteY1" fmla="*/ 3708 h 10000"/>
              <a:gd name="connsiteX2" fmla="*/ 9310 w 9310"/>
              <a:gd name="connsiteY2" fmla="*/ 0 h 10000"/>
              <a:gd name="connsiteX3" fmla="*/ 9310 w 9310"/>
              <a:gd name="connsiteY3" fmla="*/ 9970 h 10000"/>
              <a:gd name="connsiteX4" fmla="*/ 4 w 93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10" h="10000">
                <a:moveTo>
                  <a:pt x="4" y="10000"/>
                </a:moveTo>
                <a:cubicBezTo>
                  <a:pt x="4" y="6353"/>
                  <a:pt x="6" y="6856"/>
                  <a:pt x="0" y="3708"/>
                </a:cubicBezTo>
                <a:lnTo>
                  <a:pt x="9310" y="0"/>
                </a:lnTo>
                <a:lnTo>
                  <a:pt x="9310" y="9970"/>
                </a:lnTo>
                <a:lnTo>
                  <a:pt x="4" y="1000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ight Triangle 4"/>
          <p:cNvSpPr/>
          <p:nvPr userDrawn="1"/>
        </p:nvSpPr>
        <p:spPr>
          <a:xfrm>
            <a:off x="0" y="2578197"/>
            <a:ext cx="7868505" cy="4279805"/>
          </a:xfrm>
          <a:prstGeom prst="rtTriangle">
            <a:avLst/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DEF3957-C2C0-40B2-89DB-03E699659E56}" type="datetime1">
              <a:rPr lang="da-DK" smtClean="0"/>
              <a:pPr/>
              <a:t>03-09-2022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0000" y="6009778"/>
            <a:ext cx="1491485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dias">
    <p:bg>
      <p:bgPr>
        <a:solidFill>
          <a:srgbClr val="DF5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429" y="1847271"/>
            <a:ext cx="3545549" cy="1558711"/>
          </a:xfrm>
          <a:prstGeom prst="rect">
            <a:avLst/>
          </a:prstGeom>
        </p:spPr>
      </p:pic>
      <p:sp>
        <p:nvSpPr>
          <p:cNvPr id="11" name="Tekstboks 10"/>
          <p:cNvSpPr txBox="1"/>
          <p:nvPr userDrawn="1"/>
        </p:nvSpPr>
        <p:spPr>
          <a:xfrm>
            <a:off x="5605883" y="3861839"/>
            <a:ext cx="3456384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00"/>
              </a:lnSpc>
            </a:pPr>
            <a:r>
              <a:rPr lang="da-DK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 ETISKE RÅD</a:t>
            </a:r>
          </a:p>
          <a:p>
            <a:pPr>
              <a:lnSpc>
                <a:spcPts val="1800"/>
              </a:lnSpc>
            </a:pPr>
            <a:r>
              <a:rPr lang="da-DK" sz="12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kontakt@etiskraad.dk</a:t>
            </a:r>
          </a:p>
          <a:p>
            <a:pPr>
              <a:lnSpc>
                <a:spcPts val="1800"/>
              </a:lnSpc>
            </a:pPr>
            <a:r>
              <a:rPr lang="da-DK" sz="12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www.etiskraad.dk</a:t>
            </a:r>
            <a:endParaRPr lang="da-DK" sz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59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09599" y="692696"/>
            <a:ext cx="10972800" cy="1143000"/>
          </a:xfrm>
          <a:prstGeom prst="rect">
            <a:avLst/>
          </a:prstGeom>
        </p:spPr>
        <p:txBody>
          <a:bodyPr vert="horz" lIns="144000" tIns="0" rIns="0" bIns="0" rtlCol="0" anchor="t">
            <a:norm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599" y="198884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0062631" y="260649"/>
            <a:ext cx="1515422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2412C2D-99F9-4CAD-9D8D-6BECAD9BF320}" type="datetime1">
              <a:rPr lang="da-DK" smtClean="0"/>
              <a:pPr/>
              <a:t>03-09-2022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044362" y="260649"/>
            <a:ext cx="8951148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01236" y="260649"/>
            <a:ext cx="354501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DCD7B39-A45A-48B5-B1D7-9306F2099B16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4431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151F26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151F2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151F2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151F2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51F2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151F26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cid:image001.jpg@01D6D53C.162FE54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Omsorg i sundhedsvæsenet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Master Class i diakoni, Filadelfia. </a:t>
            </a:r>
          </a:p>
          <a:p>
            <a:r>
              <a:rPr lang="da-DK" dirty="0"/>
              <a:t>3. september 2022</a:t>
            </a:r>
          </a:p>
        </p:txBody>
      </p:sp>
    </p:spTree>
    <p:extLst>
      <p:ext uri="{BB962C8B-B14F-4D97-AF65-F5344CB8AC3E}">
        <p14:creationId xmlns:p14="http://schemas.microsoft.com/office/powerpoint/2010/main" val="3192375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D36A26A-E644-3544-9BF5-07438FC54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DCD1-AA51-4034-A05A-2D65221BEDD4}" type="datetime1">
              <a:rPr lang="da-DK">
                <a:solidFill>
                  <a:prstClr val="black">
                    <a:tint val="75000"/>
                  </a:prstClr>
                </a:solidFill>
              </a:rPr>
              <a:pPr/>
              <a:t>03-09-2022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56B8057-1A9C-D94B-9948-D66C76405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A9FC36D-72B6-394A-9F5C-12577F84D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D7B39-A45A-48B5-B1D7-9306F2099B16}" type="slidenum">
              <a:rPr lang="da-DK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E926CE2-40D4-1B46-B35A-6563348D6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9617" y="79606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>
              <a:solidFill>
                <a:prstClr val="black"/>
              </a:solidFill>
              <a:latin typeface="Source Sans Pro"/>
            </a:endParaRPr>
          </a:p>
        </p:txBody>
      </p:sp>
      <p:pic>
        <p:nvPicPr>
          <p:cNvPr id="1025" name="Picture 4">
            <a:extLst>
              <a:ext uri="{FF2B5EF4-FFF2-40B4-BE49-F238E27FC236}">
                <a16:creationId xmlns:a16="http://schemas.microsoft.com/office/drawing/2014/main" id="{430F556A-5CA9-CA48-9A9B-7F6B20903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35455" y="860410"/>
            <a:ext cx="7105146" cy="442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CF89465E-24F4-5746-9CC6-89D540E3DE21}"/>
              </a:ext>
            </a:extLst>
          </p:cNvPr>
          <p:cNvSpPr txBox="1"/>
          <p:nvPr/>
        </p:nvSpPr>
        <p:spPr>
          <a:xfrm>
            <a:off x="2344393" y="5456253"/>
            <a:ext cx="74872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b="1" dirty="0">
                <a:solidFill>
                  <a:prstClr val="black"/>
                </a:solidFill>
                <a:latin typeface="Source Sans Pro"/>
              </a:rPr>
              <a:t>Helbrede       Lindre       Trøste</a:t>
            </a:r>
          </a:p>
        </p:txBody>
      </p:sp>
    </p:spTree>
    <p:extLst>
      <p:ext uri="{BB962C8B-B14F-4D97-AF65-F5344CB8AC3E}">
        <p14:creationId xmlns:p14="http://schemas.microsoft.com/office/powerpoint/2010/main" val="602566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Omsorg i sundhedsvæsenet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8EFC-AD9A-48B9-9148-2828F52E4535}" type="datetime1">
              <a:rPr lang="da-DK">
                <a:solidFill>
                  <a:prstClr val="black">
                    <a:tint val="75000"/>
                  </a:prstClr>
                </a:solidFill>
              </a:rPr>
              <a:pPr/>
              <a:t>03-09-2022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D7B39-A45A-48B5-B1D7-9306F2099B16}" type="slidenum">
              <a:rPr lang="da-DK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indhold 2"/>
          <p:cNvSpPr txBox="1">
            <a:spLocks/>
          </p:cNvSpPr>
          <p:nvPr/>
        </p:nvSpPr>
        <p:spPr>
          <a:xfrm>
            <a:off x="4788568" y="1610189"/>
            <a:ext cx="7086599" cy="3714046"/>
          </a:xfrm>
          <a:prstGeom prst="rect">
            <a:avLst/>
          </a:prstGeom>
        </p:spPr>
        <p:txBody>
          <a:bodyPr vert="horz" lIns="36000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400" b="1" dirty="0">
                <a:solidFill>
                  <a:schemeClr val="tx1"/>
                </a:solidFill>
              </a:rPr>
              <a:t>Hvordan ser omsorgen ud? Hvad er dens egenart og dens skrøbelighed, og ...</a:t>
            </a:r>
          </a:p>
          <a:p>
            <a:pPr marL="0" indent="0">
              <a:buNone/>
            </a:pPr>
            <a:endParaRPr lang="da-DK" sz="24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a-DK" sz="2400" dirty="0">
                <a:solidFill>
                  <a:schemeClr val="tx1"/>
                </a:solidFill>
              </a:rPr>
              <a:t>Hvilken rolle spiller den i det danske sundhedsvæsen?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400" dirty="0">
                <a:solidFill>
                  <a:schemeClr val="tx1"/>
                </a:solidFill>
              </a:rPr>
              <a:t>Hvilken rolle bør den spille?</a:t>
            </a:r>
          </a:p>
          <a:p>
            <a:pPr marL="457200" indent="-457200">
              <a:buFont typeface="+mj-lt"/>
              <a:buAutoNum type="arabicPeriod"/>
            </a:pPr>
            <a:r>
              <a:rPr lang="da-DK" sz="2400" dirty="0">
                <a:solidFill>
                  <a:schemeClr val="tx1"/>
                </a:solidFill>
              </a:rPr>
              <a:t>Og hvis den skal have større vægt, hvordan får den det så?</a:t>
            </a: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9098">
            <a:off x="1058137" y="1681427"/>
            <a:ext cx="3350854" cy="47406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96014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Omsorg i sundhedsvæsenet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8EFC-AD9A-48B9-9148-2828F52E4535}" type="datetime1">
              <a:rPr lang="da-DK">
                <a:solidFill>
                  <a:prstClr val="black">
                    <a:tint val="75000"/>
                  </a:prstClr>
                </a:solidFill>
              </a:rPr>
              <a:pPr/>
              <a:t>03-09-2022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D7B39-A45A-48B5-B1D7-9306F2099B16}" type="slidenum">
              <a:rPr lang="da-DK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955737" y="1886691"/>
            <a:ext cx="45306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a-DK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Tre hypoteser</a:t>
            </a:r>
          </a:p>
          <a:p>
            <a:pPr marL="457200" lvl="0" indent="-457200">
              <a:buFont typeface="+mj-lt"/>
              <a:buAutoNum type="arabicPeriod"/>
              <a:defRPr/>
            </a:pP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Omsorg kan betragtes som en del af behandlingen</a:t>
            </a:r>
          </a:p>
          <a:p>
            <a:pPr marL="457200" lvl="0" indent="-457200">
              <a:buFont typeface="+mj-lt"/>
              <a:buAutoNum type="arabicPeriod"/>
              <a:defRPr/>
            </a:pP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Omsorg unddrager sig i mange sammenhænge de almindelige metoder til kvalitetssikring af sundhedsvæsenets ydelser. Omsorg kan ikke nødvendigvis skemalægges</a:t>
            </a:r>
          </a:p>
          <a:p>
            <a:pPr marL="457200" lvl="0" indent="-457200">
              <a:buFont typeface="+mj-lt"/>
              <a:buAutoNum type="arabicPeriod"/>
              <a:defRPr/>
            </a:pPr>
            <a:r>
              <a:rPr lang="da-DK" sz="2400" dirty="0">
                <a:latin typeface="Calibri" panose="020F0502020204030204" pitchFamily="34" charset="0"/>
                <a:cs typeface="Calibri" panose="020F0502020204030204" pitchFamily="34" charset="0"/>
              </a:rPr>
              <a:t>Der er for lidt omsorg i sundhedsvæsenet</a:t>
            </a:r>
          </a:p>
        </p:txBody>
      </p:sp>
      <p:sp>
        <p:nvSpPr>
          <p:cNvPr id="12" name="Pladsholder til indhold 2"/>
          <p:cNvSpPr txBox="1">
            <a:spLocks/>
          </p:cNvSpPr>
          <p:nvPr/>
        </p:nvSpPr>
        <p:spPr>
          <a:xfrm>
            <a:off x="6989631" y="2570691"/>
            <a:ext cx="4062191" cy="3266696"/>
          </a:xfrm>
          <a:prstGeom prst="rect">
            <a:avLst/>
          </a:prstGeom>
        </p:spPr>
        <p:txBody>
          <a:bodyPr vert="horz" lIns="36000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1800" dirty="0">
                <a:solidFill>
                  <a:schemeClr val="tx1"/>
                </a:solidFill>
              </a:rPr>
              <a:t>Vi kan i Danmark være stolte af, at have udviklet et omfattende og specialiseret sundhedsvæsen. Bagsiden af denne udvikling er, at flere risikerer at føle sig uvelkomne og usynliggjorte i et meget stort apparat. Behandlingstilbud, der skal sikre tryghed og tilvejebringe livsmuligheder, kan, hvis omsorgen udebliver, slå om i sin modsætning</a:t>
            </a:r>
          </a:p>
          <a:p>
            <a:pPr marL="0" indent="0" algn="r">
              <a:buNone/>
            </a:pPr>
            <a:r>
              <a:rPr lang="da-DK" sz="1100" dirty="0">
                <a:solidFill>
                  <a:schemeClr val="tx1"/>
                </a:solidFill>
              </a:rPr>
              <a:t>- fra Det Etiske Råds redegørelse ‘Omsorg i sundhedsvæsenet’</a:t>
            </a:r>
            <a:endParaRPr lang="da-DK" sz="1200" dirty="0"/>
          </a:p>
        </p:txBody>
      </p:sp>
      <p:pic>
        <p:nvPicPr>
          <p:cNvPr id="13" name="Billed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392" y="2225361"/>
            <a:ext cx="68400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33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Omsorgens dilemmaer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8EFC-AD9A-48B9-9148-2828F52E4535}" type="datetime1">
              <a:rPr lang="da-DK">
                <a:solidFill>
                  <a:prstClr val="black">
                    <a:tint val="75000"/>
                  </a:prstClr>
                </a:solidFill>
              </a:rPr>
              <a:pPr/>
              <a:t>03-09-2022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D7B39-A45A-48B5-B1D7-9306F2099B16}" type="slidenum">
              <a:rPr lang="da-DK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indhold 2"/>
          <p:cNvSpPr txBox="1">
            <a:spLocks/>
          </p:cNvSpPr>
          <p:nvPr/>
        </p:nvSpPr>
        <p:spPr>
          <a:xfrm>
            <a:off x="6589585" y="2189886"/>
            <a:ext cx="6045760" cy="3266696"/>
          </a:xfrm>
          <a:prstGeom prst="rect">
            <a:avLst/>
          </a:prstGeom>
        </p:spPr>
        <p:txBody>
          <a:bodyPr vert="horz" lIns="36000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sz="2000" dirty="0"/>
          </a:p>
        </p:txBody>
      </p:sp>
      <p:sp>
        <p:nvSpPr>
          <p:cNvPr id="8" name="Rektangel 7"/>
          <p:cNvSpPr/>
          <p:nvPr/>
        </p:nvSpPr>
        <p:spPr>
          <a:xfrm>
            <a:off x="7261132" y="2975128"/>
            <a:ext cx="418580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Ønsker vi et humant og omsorgsfuldt sundhedsvæsen bør vi fortløbende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diskutere hvad omsorg i behandlingen går ud på. Det Etiske Råd ønsker at bidrage til denne diskussion, og stiller derfor spørgsmålet: </a:t>
            </a:r>
            <a:r>
              <a:rPr lang="da-DK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bør omsorg være et tilbud eller en tilgang?</a:t>
            </a:r>
          </a:p>
          <a:p>
            <a:pPr algn="r"/>
            <a:r>
              <a:rPr lang="da-DK" sz="1100" dirty="0">
                <a:latin typeface="Calibri" panose="020F0502020204030204" pitchFamily="34" charset="0"/>
                <a:cs typeface="Calibri" panose="020F0502020204030204" pitchFamily="34" charset="0"/>
              </a:rPr>
              <a:t>- fra Det Etiske Råds redegørelse ‘Omsorg i sundhedsvæsenet’</a:t>
            </a:r>
            <a:endParaRPr lang="da-DK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a-DK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194053758"/>
              </p:ext>
            </p:extLst>
          </p:nvPr>
        </p:nvGraphicFramePr>
        <p:xfrm>
          <a:off x="375420" y="1691797"/>
          <a:ext cx="6214165" cy="4597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Billed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433" y="2689804"/>
            <a:ext cx="64800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16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Det Etiske Råd har 7 budskaber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44189" y="1785755"/>
            <a:ext cx="6781799" cy="4109719"/>
          </a:xfrm>
        </p:spPr>
        <p:txBody>
          <a:bodyPr>
            <a:noAutofit/>
          </a:bodyPr>
          <a:lstStyle/>
          <a:p>
            <a:endParaRPr lang="da-DK" sz="1600" dirty="0"/>
          </a:p>
          <a:p>
            <a:pPr marL="457200" lvl="0" indent="-457200">
              <a:buFont typeface="+mj-lt"/>
              <a:buAutoNum type="arabicPeriod"/>
            </a:pPr>
            <a:r>
              <a:rPr lang="da-DK" sz="2400" b="1" dirty="0"/>
              <a:t>Omsorg er ledelsens ansvar</a:t>
            </a:r>
            <a:endParaRPr lang="da-DK" sz="2400" dirty="0"/>
          </a:p>
          <a:p>
            <a:pPr marL="457200" lvl="0" indent="-457200">
              <a:buFont typeface="+mj-lt"/>
              <a:buAutoNum type="arabicPeriod"/>
            </a:pPr>
            <a:r>
              <a:rPr lang="da-DK" sz="2400" b="1" dirty="0"/>
              <a:t>Omsorg tager udgangspunkt i patienten som menneske</a:t>
            </a:r>
            <a:endParaRPr lang="da-DK" sz="2400" dirty="0"/>
          </a:p>
          <a:p>
            <a:pPr marL="457200" lvl="0" indent="-457200">
              <a:buFont typeface="+mj-lt"/>
              <a:buAutoNum type="arabicPeriod"/>
            </a:pPr>
            <a:r>
              <a:rPr lang="da-DK" sz="2400" b="1" dirty="0"/>
              <a:t>Omsorg er en del af behandlingen</a:t>
            </a:r>
            <a:endParaRPr lang="da-DK" sz="2400" dirty="0"/>
          </a:p>
          <a:p>
            <a:pPr marL="457200" lvl="0" indent="-457200">
              <a:buFont typeface="+mj-lt"/>
              <a:buAutoNum type="arabicPeriod"/>
            </a:pPr>
            <a:r>
              <a:rPr lang="da-DK" sz="2400" b="1" dirty="0"/>
              <a:t>Omsorg er vanskelig at måle og standardisere</a:t>
            </a:r>
            <a:endParaRPr lang="da-DK" sz="2400" dirty="0"/>
          </a:p>
          <a:p>
            <a:pPr marL="457200" lvl="0" indent="-457200">
              <a:buFont typeface="+mj-lt"/>
              <a:buAutoNum type="arabicPeriod"/>
            </a:pPr>
            <a:r>
              <a:rPr lang="da-DK" sz="2400" b="1" dirty="0"/>
              <a:t>Nærvær og tid er væsentlig for omsorg</a:t>
            </a:r>
            <a:endParaRPr lang="da-DK" sz="2400" dirty="0"/>
          </a:p>
          <a:p>
            <a:pPr marL="457200" lvl="0" indent="-457200">
              <a:buFont typeface="+mj-lt"/>
              <a:buAutoNum type="arabicPeriod"/>
            </a:pPr>
            <a:r>
              <a:rPr lang="da-DK" sz="2400" b="1" dirty="0"/>
              <a:t>Udøvelsen af omsorg er krævende</a:t>
            </a:r>
            <a:endParaRPr lang="da-DK" sz="2400" dirty="0"/>
          </a:p>
          <a:p>
            <a:pPr marL="457200" lvl="0" indent="-457200">
              <a:buFont typeface="+mj-lt"/>
              <a:buAutoNum type="arabicPeriod"/>
            </a:pPr>
            <a:r>
              <a:rPr lang="da-DK" sz="2400" b="1" dirty="0"/>
              <a:t>Der værnes om omsorg gennem uddannelse</a:t>
            </a:r>
            <a:endParaRPr lang="da-DK" sz="240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8EFC-AD9A-48B9-9148-2828F52E4535}" type="datetime1">
              <a:rPr lang="da-DK">
                <a:solidFill>
                  <a:prstClr val="black">
                    <a:tint val="75000"/>
                  </a:prstClr>
                </a:solidFill>
              </a:rPr>
              <a:pPr/>
              <a:t>03-09-2022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D7B39-A45A-48B5-B1D7-9306F2099B16}" type="slidenum">
              <a:rPr lang="da-DK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9098">
            <a:off x="1058137" y="1681427"/>
            <a:ext cx="3350854" cy="47406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49915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Omsorg er ledelsens ansvar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8EFC-AD9A-48B9-9148-2828F52E4535}" type="datetime1">
              <a:rPr lang="da-DK">
                <a:solidFill>
                  <a:prstClr val="black">
                    <a:tint val="75000"/>
                  </a:prstClr>
                </a:solidFill>
              </a:rPr>
              <a:pPr/>
              <a:t>03-09-2022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D7B39-A45A-48B5-B1D7-9306F2099B16}" type="slidenum">
              <a:rPr lang="da-DK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ladsholder til indhold 2"/>
          <p:cNvSpPr txBox="1">
            <a:spLocks/>
          </p:cNvSpPr>
          <p:nvPr/>
        </p:nvSpPr>
        <p:spPr>
          <a:xfrm>
            <a:off x="3185345" y="2842308"/>
            <a:ext cx="6810165" cy="18234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151F26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Omkostningsbevidstheden må ikke blive så dominerende, at det bliver på bekostning af omsorgsbevidstheden</a:t>
            </a:r>
            <a:endParaRPr lang="da-DK" dirty="0"/>
          </a:p>
        </p:txBody>
      </p:sp>
      <p:pic>
        <p:nvPicPr>
          <p:cNvPr id="11" name="Billed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227" y="2571858"/>
            <a:ext cx="781532" cy="78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865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4294967295"/>
          </p:nvPr>
        </p:nvSpPr>
        <p:spPr>
          <a:xfrm>
            <a:off x="9817100" y="260351"/>
            <a:ext cx="1231900" cy="365125"/>
          </a:xfrm>
        </p:spPr>
        <p:txBody>
          <a:bodyPr/>
          <a:lstStyle/>
          <a:p>
            <a:fld id="{171B8EFC-AD9A-48B9-9148-2828F52E4535}" type="datetime1">
              <a:rPr lang="da-DK">
                <a:solidFill>
                  <a:prstClr val="black">
                    <a:tint val="75000"/>
                  </a:prstClr>
                </a:solidFill>
              </a:rPr>
              <a:pPr/>
              <a:t>03-09-2022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294967295"/>
          </p:nvPr>
        </p:nvSpPr>
        <p:spPr>
          <a:xfrm>
            <a:off x="1143000" y="260351"/>
            <a:ext cx="287338" cy="365125"/>
          </a:xfrm>
        </p:spPr>
        <p:txBody>
          <a:bodyPr/>
          <a:lstStyle/>
          <a:p>
            <a:fld id="{FDCD7B39-A45A-48B5-B1D7-9306F2099B16}" type="slidenum">
              <a:rPr lang="da-DK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383269"/>
      </p:ext>
    </p:extLst>
  </p:cSld>
  <p:clrMapOvr>
    <a:masterClrMapping/>
  </p:clrMapOvr>
</p:sld>
</file>

<file path=ppt/theme/theme1.xml><?xml version="1.0" encoding="utf-8"?>
<a:theme xmlns:a="http://schemas.openxmlformats.org/drawingml/2006/main" name="DER_Præsentation_20151208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R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msorg i sundhedsvæsenet PP, til alle rådsmedlemmer" id="{D2BE125C-4480-7940-9023-97DAFD4E251E}" vid="{B93FE2D1-EFAC-7F4F-9D39-C8CCEBFCF81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DER_Præsentation_20151208</Template>
  <TotalTime>9</TotalTime>
  <Words>334</Words>
  <Application>Microsoft Office PowerPoint</Application>
  <PresentationFormat>Widescreen</PresentationFormat>
  <Paragraphs>61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Source Sans Pro</vt:lpstr>
      <vt:lpstr>DER_Præsentation_20151208</vt:lpstr>
      <vt:lpstr>Omsorg i sundhedsvæsenet</vt:lpstr>
      <vt:lpstr>PowerPoint-præsentation</vt:lpstr>
      <vt:lpstr>Omsorg i sundhedsvæsenet</vt:lpstr>
      <vt:lpstr>Omsorg i sundhedsvæsenet</vt:lpstr>
      <vt:lpstr>Omsorgens dilemmaer</vt:lpstr>
      <vt:lpstr>Det Etiske Råd har 7 budskaber</vt:lpstr>
      <vt:lpstr>Omsorg er ledelsens ansvar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Omsorg i sundhedsvæsenet</dc:title>
  <dc:creator>Morten Bangsgaard</dc:creator>
  <cp:lastModifiedBy>Merete Nørgaard</cp:lastModifiedBy>
  <cp:revision>2</cp:revision>
  <cp:lastPrinted>2022-02-22T10:26:30Z</cp:lastPrinted>
  <dcterms:created xsi:type="dcterms:W3CDTF">2022-04-24T15:59:22Z</dcterms:created>
  <dcterms:modified xsi:type="dcterms:W3CDTF">2022-09-03T12:11:51Z</dcterms:modified>
</cp:coreProperties>
</file>